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347" r:id="rId2"/>
    <p:sldId id="358" r:id="rId3"/>
    <p:sldId id="377" r:id="rId4"/>
    <p:sldId id="348" r:id="rId5"/>
    <p:sldId id="360" r:id="rId6"/>
    <p:sldId id="259" r:id="rId7"/>
    <p:sldId id="359" r:id="rId8"/>
    <p:sldId id="369" r:id="rId9"/>
    <p:sldId id="375" r:id="rId10"/>
    <p:sldId id="374" r:id="rId11"/>
    <p:sldId id="379" r:id="rId12"/>
    <p:sldId id="380" r:id="rId13"/>
    <p:sldId id="381" r:id="rId14"/>
    <p:sldId id="382" r:id="rId15"/>
    <p:sldId id="307" r:id="rId16"/>
    <p:sldId id="385" r:id="rId17"/>
    <p:sldId id="386" r:id="rId18"/>
    <p:sldId id="383" r:id="rId19"/>
    <p:sldId id="378" r:id="rId20"/>
    <p:sldId id="373" r:id="rId21"/>
    <p:sldId id="356" r:id="rId22"/>
    <p:sldId id="371" r:id="rId23"/>
    <p:sldId id="372" r:id="rId24"/>
    <p:sldId id="376" r:id="rId25"/>
    <p:sldId id="370" r:id="rId2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L. HELLERSTEIN" initials="JLH [2]" lastIdx="1" clrIdx="0"/>
  <p:cmAuthor id="2" name="justin" initials="j" lastIdx="2" clrIdx="1">
    <p:extLst/>
  </p:cmAuthor>
  <p:cmAuthor id="3" name="amc" initials="amc" lastIdx="8" clrIdx="2">
    <p:extLst/>
  </p:cmAuthor>
  <p:cmAuthor id="4" name="JOSEPH L. HELLERSTEIN" initials="JLH" lastIdx="9" clrIdx="3">
    <p:extLst/>
  </p:cmAuthor>
  <p:cmAuthor id="5" name="JOSEPH L. HELLERSTEIN" initials="JLH [3]"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7FF"/>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4"/>
    <p:restoredTop sz="91204"/>
  </p:normalViewPr>
  <p:slideViewPr>
    <p:cSldViewPr snapToObjects="1">
      <p:cViewPr>
        <p:scale>
          <a:sx n="100" d="100"/>
          <a:sy n="100" d="100"/>
        </p:scale>
        <p:origin x="776" y="144"/>
      </p:cViewPr>
      <p:guideLst>
        <p:guide orient="horz" pos="2160"/>
        <p:guide pos="2880"/>
      </p:guideLst>
    </p:cSldViewPr>
  </p:slideViewPr>
  <p:outlineViewPr>
    <p:cViewPr>
      <p:scale>
        <a:sx n="33" d="100"/>
        <a:sy n="33" d="100"/>
      </p:scale>
      <p:origin x="336" y="52101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12-03T10:27:59.311" idx="8">
    <p:pos x="10" y="10"/>
    <p:text>Should I have computed attributes for Isolate in the data model?</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fld id="{05BE4F18-81D8-4BC1-98BD-D84381BD97DF}" type="datetimeFigureOut">
              <a:rPr lang="en-US" altLang="x-none"/>
              <a:pPr>
                <a:defRPr/>
              </a:pPr>
              <a:t>11/12/18</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ＭＳ Ｐゴシック" charset="-128"/>
              </a:defRPr>
            </a:lvl1pPr>
          </a:lstStyle>
          <a:p>
            <a:pPr>
              <a:defRPr/>
            </a:pPr>
            <a:fld id="{783BC0B9-C385-45F2-A496-F5EEADCF36A2}" type="slidenum">
              <a:rPr lang="en-US" altLang="x-none"/>
              <a:pPr>
                <a:defRPr/>
              </a:pPr>
              <a:t>‹#›</a:t>
            </a:fld>
            <a:endParaRPr lang="en-US" altLang="x-none"/>
          </a:p>
        </p:txBody>
      </p:sp>
    </p:spTree>
    <p:extLst>
      <p:ext uri="{BB962C8B-B14F-4D97-AF65-F5344CB8AC3E}">
        <p14:creationId xmlns:p14="http://schemas.microsoft.com/office/powerpoint/2010/main" val="140612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fld id="{DCC3E5AD-E8F4-4AA4-AA5E-D6F4AD4B1421}" type="datetimeFigureOut">
              <a:rPr lang="en-US" altLang="x-none"/>
              <a:pPr>
                <a:defRPr/>
              </a:pPr>
              <a:t>11/12/18</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ＭＳ Ｐゴシック" charset="-128"/>
              </a:defRPr>
            </a:lvl1pPr>
          </a:lstStyle>
          <a:p>
            <a:pPr>
              <a:defRPr/>
            </a:pPr>
            <a:fld id="{1E3608CA-DBCA-4E8F-8DAB-6E1AFAF19782}" type="slidenum">
              <a:rPr lang="en-US" altLang="x-none"/>
              <a:pPr>
                <a:defRPr/>
              </a:pPr>
              <a:t>‹#›</a:t>
            </a:fld>
            <a:endParaRPr lang="en-US" altLang="x-none"/>
          </a:p>
        </p:txBody>
      </p:sp>
    </p:spTree>
    <p:extLst>
      <p:ext uri="{BB962C8B-B14F-4D97-AF65-F5344CB8AC3E}">
        <p14:creationId xmlns:p14="http://schemas.microsoft.com/office/powerpoint/2010/main" val="1478884682"/>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1</a:t>
            </a:fld>
            <a:endParaRPr lang="en-US" altLang="x-none"/>
          </a:p>
        </p:txBody>
      </p:sp>
    </p:spTree>
    <p:extLst>
      <p:ext uri="{BB962C8B-B14F-4D97-AF65-F5344CB8AC3E}">
        <p14:creationId xmlns:p14="http://schemas.microsoft.com/office/powerpoint/2010/main" val="25638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6455FFD-84E8-BD4A-A5A6-67E3721C0578}" type="slidenum">
              <a:rPr lang="en-US" smtClean="0"/>
              <a:pPr>
                <a:defRPr/>
              </a:pPr>
              <a:t>6</a:t>
            </a:fld>
            <a:endParaRPr lang="en-US"/>
          </a:p>
        </p:txBody>
      </p:sp>
    </p:spTree>
    <p:extLst>
      <p:ext uri="{BB962C8B-B14F-4D97-AF65-F5344CB8AC3E}">
        <p14:creationId xmlns:p14="http://schemas.microsoft.com/office/powerpoint/2010/main" val="828874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8</a:t>
            </a:fld>
            <a:endParaRPr lang="en-US" altLang="x-none"/>
          </a:p>
        </p:txBody>
      </p:sp>
    </p:spTree>
    <p:extLst>
      <p:ext uri="{BB962C8B-B14F-4D97-AF65-F5344CB8AC3E}">
        <p14:creationId xmlns:p14="http://schemas.microsoft.com/office/powerpoint/2010/main" val="49005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E3608CA-DBCA-4E8F-8DAB-6E1AFAF19782}" type="slidenum">
              <a:rPr lang="en-US" altLang="x-none" smtClean="0"/>
              <a:pPr>
                <a:defRPr/>
              </a:pPr>
              <a:t>10</a:t>
            </a:fld>
            <a:endParaRPr lang="en-US" altLang="x-none"/>
          </a:p>
        </p:txBody>
      </p:sp>
    </p:spTree>
    <p:extLst>
      <p:ext uri="{BB962C8B-B14F-4D97-AF65-F5344CB8AC3E}">
        <p14:creationId xmlns:p14="http://schemas.microsoft.com/office/powerpoint/2010/main" val="126363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Principles</a:t>
            </a:r>
          </a:p>
          <a:p>
            <a:pPr marL="228600" indent="-228600">
              <a:buAutoNum type="arabicPeriod"/>
            </a:pPr>
            <a:r>
              <a:rPr lang="en-US" dirty="0"/>
              <a:t>Mutation</a:t>
            </a:r>
            <a:r>
              <a:rPr lang="en-US" baseline="0" dirty="0"/>
              <a:t> </a:t>
            </a:r>
            <a:r>
              <a:rPr lang="mr-IN" baseline="0" dirty="0"/>
              <a:t>–</a:t>
            </a:r>
            <a:r>
              <a:rPr lang="en-US" baseline="0" dirty="0"/>
              <a:t> separate collection of data; no gene because can be computed from the key.</a:t>
            </a:r>
            <a:endParaRPr lang="en-US" dirty="0"/>
          </a:p>
          <a:p>
            <a:pPr marL="228600" indent="-228600">
              <a:buAutoNum type="arabicPeriod"/>
            </a:pPr>
            <a:r>
              <a:rPr lang="en-US" dirty="0"/>
              <a:t>Show mutation and its attributes</a:t>
            </a:r>
          </a:p>
          <a:p>
            <a:pPr marL="228600" indent="-228600">
              <a:buAutoNum type="arabicPeriod"/>
            </a:pPr>
            <a:r>
              <a:rPr lang="en-US" dirty="0"/>
              <a:t>Show connections with isolates and interrelationships</a:t>
            </a:r>
          </a:p>
          <a:p>
            <a:pPr marL="228600" indent="-228600">
              <a:buAutoNum type="arabicPeriod"/>
            </a:pPr>
            <a:r>
              <a:rPr lang="en-US" dirty="0"/>
              <a:t>Show culture</a:t>
            </a:r>
          </a:p>
          <a:p>
            <a:pPr marL="228600" indent="-228600">
              <a:buAutoNum type="arabicPeriod"/>
            </a:pPr>
            <a:r>
              <a:rPr lang="en-US" dirty="0"/>
              <a:t>Show database principles</a:t>
            </a:r>
          </a:p>
          <a:p>
            <a:pPr marL="228600" indent="-228600">
              <a:buAutoNum type="arabicPeriod"/>
            </a:pPr>
            <a:r>
              <a:rPr lang="en-US" dirty="0"/>
              <a:t>Show resulting view</a:t>
            </a:r>
          </a:p>
          <a:p>
            <a:pPr marL="228600" indent="-228600">
              <a:buAutoNum type="arabicPeriod"/>
            </a:pPr>
            <a:r>
              <a:rPr lang="en-US" dirty="0"/>
              <a:t>Line, </a:t>
            </a:r>
            <a:r>
              <a:rPr lang="en-US" dirty="0" err="1"/>
              <a:t>epd</a:t>
            </a:r>
            <a:r>
              <a:rPr lang="en-US" dirty="0"/>
              <a:t>, species can be computed</a:t>
            </a:r>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25</a:t>
            </a:fld>
            <a:endParaRPr lang="en-US" altLang="x-none"/>
          </a:p>
        </p:txBody>
      </p:sp>
    </p:spTree>
    <p:extLst>
      <p:ext uri="{BB962C8B-B14F-4D97-AF65-F5344CB8AC3E}">
        <p14:creationId xmlns:p14="http://schemas.microsoft.com/office/powerpoint/2010/main" val="42137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3B185A"/>
          </a:solidFill>
          <a:ln w="222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sp>
        <p:nvSpPr>
          <p:cNvPr id="5" name="Rectangle 4"/>
          <p:cNvSpPr/>
          <p:nvPr userDrawn="1"/>
        </p:nvSpPr>
        <p:spPr>
          <a:xfrm>
            <a:off x="228600" y="254000"/>
            <a:ext cx="8686800" cy="6418263"/>
          </a:xfrm>
          <a:prstGeom prst="rect">
            <a:avLst/>
          </a:prstGeom>
          <a:noFill/>
          <a:ln w="22225"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sp>
        <p:nvSpPr>
          <p:cNvPr id="6" name="Rectangle 5"/>
          <p:cNvSpPr/>
          <p:nvPr userDrawn="1"/>
        </p:nvSpPr>
        <p:spPr>
          <a:xfrm>
            <a:off x="447675" y="152400"/>
            <a:ext cx="3314700" cy="215900"/>
          </a:xfrm>
          <a:prstGeom prst="rect">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7" name="Picture 9"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rapezoid 7"/>
          <p:cNvSpPr/>
          <p:nvPr userDrawn="1"/>
        </p:nvSpPr>
        <p:spPr>
          <a:xfrm flipV="1">
            <a:off x="8167688" y="6348413"/>
            <a:ext cx="585787" cy="396875"/>
          </a:xfrm>
          <a:prstGeom prst="trapezoid">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9" name="Picture 11"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69275" y="6348413"/>
            <a:ext cx="593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752600"/>
            <a:ext cx="7772400" cy="1470025"/>
          </a:xfrm>
          <a:prstGeom prst="rect">
            <a:avLst/>
          </a:prstGeom>
        </p:spPr>
        <p:txBody>
          <a:bodyPr/>
          <a:lstStyle>
            <a:lvl1pPr>
              <a:defRPr>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371600" y="3508375"/>
            <a:ext cx="6400800" cy="1752600"/>
          </a:xfrm>
          <a:prstGeom prst="rect">
            <a:avLst/>
          </a:prstGeo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Date Placeholder 3"/>
          <p:cNvSpPr>
            <a:spLocks noGrp="1"/>
          </p:cNvSpPr>
          <p:nvPr>
            <p:ph type="dt" sz="half" idx="10"/>
          </p:nvPr>
        </p:nvSpPr>
        <p:spPr>
          <a:xfrm>
            <a:off x="447675" y="5943600"/>
            <a:ext cx="2133600" cy="365125"/>
          </a:xfrm>
          <a:prstGeom prst="rect">
            <a:avLst/>
          </a:prstGeom>
        </p:spPr>
        <p:txBody>
          <a:bodyPr/>
          <a:lstStyle>
            <a:lvl1pPr eaLnBrk="1" hangingPunct="1">
              <a:defRPr>
                <a:solidFill>
                  <a:srgbClr val="FFFFFF"/>
                </a:solidFill>
                <a:latin typeface="Arial" charset="0"/>
                <a:ea typeface="ＭＳ Ｐゴシック" charset="0"/>
                <a:cs typeface="ＭＳ Ｐゴシック" charset="0"/>
              </a:defRPr>
            </a:lvl1pPr>
          </a:lstStyle>
          <a:p>
            <a:pPr>
              <a:defRPr/>
            </a:pPr>
            <a:endParaRPr lang="en-US"/>
          </a:p>
        </p:txBody>
      </p:sp>
      <p:sp>
        <p:nvSpPr>
          <p:cNvPr id="11" name="Footer Placeholder 4"/>
          <p:cNvSpPr>
            <a:spLocks noGrp="1"/>
          </p:cNvSpPr>
          <p:nvPr>
            <p:ph type="ftr" sz="quarter" idx="11"/>
          </p:nvPr>
        </p:nvSpPr>
        <p:spPr>
          <a:xfrm>
            <a:off x="3114675" y="5943600"/>
            <a:ext cx="2895600" cy="365125"/>
          </a:xfrm>
        </p:spPr>
        <p:txBody>
          <a:bodyPr/>
          <a:lstStyle>
            <a:lvl1pPr>
              <a:defRPr smtClean="0">
                <a:solidFill>
                  <a:srgbClr val="FFFFFF"/>
                </a:solidFill>
              </a:defRPr>
            </a:lvl1pPr>
          </a:lstStyle>
          <a:p>
            <a:pPr>
              <a:defRPr/>
            </a:pPr>
            <a:r>
              <a:rPr lang="en-US"/>
              <a:t>Hellerstein &amp; Parekh, 2017</a:t>
            </a:r>
          </a:p>
        </p:txBody>
      </p:sp>
      <p:sp>
        <p:nvSpPr>
          <p:cNvPr id="12" name="Slide Number Placeholder 5"/>
          <p:cNvSpPr>
            <a:spLocks noGrp="1"/>
          </p:cNvSpPr>
          <p:nvPr>
            <p:ph type="sldNum" sz="quarter" idx="12"/>
          </p:nvPr>
        </p:nvSpPr>
        <p:spPr>
          <a:xfrm>
            <a:off x="6543675" y="5943600"/>
            <a:ext cx="2133600" cy="365125"/>
          </a:xfrm>
        </p:spPr>
        <p:txBody>
          <a:bodyPr/>
          <a:lstStyle>
            <a:lvl1pPr>
              <a:defRPr>
                <a:solidFill>
                  <a:srgbClr val="FFFFFF"/>
                </a:solidFill>
              </a:defRPr>
            </a:lvl1pPr>
          </a:lstStyle>
          <a:p>
            <a:pPr>
              <a:defRPr/>
            </a:pPr>
            <a:fld id="{86B70CF0-7673-4231-A8DF-C83F6333DC4A}" type="slidenum">
              <a:rPr lang="en-US" altLang="x-none"/>
              <a:pPr>
                <a:defRPr/>
              </a:pPr>
              <a:t>‹#›</a:t>
            </a:fld>
            <a:endParaRPr lang="en-US" altLang="x-none"/>
          </a:p>
        </p:txBody>
      </p:sp>
    </p:spTree>
    <p:extLst>
      <p:ext uri="{BB962C8B-B14F-4D97-AF65-F5344CB8AC3E}">
        <p14:creationId xmlns:p14="http://schemas.microsoft.com/office/powerpoint/2010/main" val="2098469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371600"/>
            <a:ext cx="8229600" cy="4572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pPr>
              <a:defRPr/>
            </a:pPr>
            <a:fld id="{3F28E452-D2D8-47BA-BE45-E1562FFD7E8A}" type="slidenum">
              <a:rPr lang="en-US" altLang="x-none"/>
              <a:pPr>
                <a:defRPr/>
              </a:pPr>
              <a:t>‹#›</a:t>
            </a:fld>
            <a:endParaRPr lang="en-US" altLang="x-none"/>
          </a:p>
        </p:txBody>
      </p:sp>
    </p:spTree>
    <p:extLst>
      <p:ext uri="{BB962C8B-B14F-4D97-AF65-F5344CB8AC3E}">
        <p14:creationId xmlns:p14="http://schemas.microsoft.com/office/powerpoint/2010/main" val="980069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1"/>
            <a:ext cx="2057400" cy="54102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019800" cy="5410201"/>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pPr>
              <a:defRPr/>
            </a:pPr>
            <a:fld id="{068BD57A-FCD1-46D0-B4F3-27475AE259D1}" type="slidenum">
              <a:rPr lang="en-US" altLang="x-none"/>
              <a:pPr>
                <a:defRPr/>
              </a:pPr>
              <a:t>‹#›</a:t>
            </a:fld>
            <a:endParaRPr lang="en-US" altLang="x-none"/>
          </a:p>
        </p:txBody>
      </p:sp>
    </p:spTree>
    <p:extLst>
      <p:ext uri="{BB962C8B-B14F-4D97-AF65-F5344CB8AC3E}">
        <p14:creationId xmlns:p14="http://schemas.microsoft.com/office/powerpoint/2010/main" val="43133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447675" y="152400"/>
            <a:ext cx="3314700" cy="2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5" name="Picture 8"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noChangeAspect="1"/>
          </p:cNvGrpSpPr>
          <p:nvPr userDrawn="1"/>
        </p:nvGrpSpPr>
        <p:grpSpPr bwMode="auto">
          <a:xfrm>
            <a:off x="8167688" y="6348413"/>
            <a:ext cx="595312" cy="400050"/>
            <a:chOff x="8045450" y="6222997"/>
            <a:chExt cx="745067" cy="500464"/>
          </a:xfrm>
        </p:grpSpPr>
        <p:sp>
          <p:nvSpPr>
            <p:cNvPr id="7" name="Trapezoid 6"/>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8" name="Picture 7" descr="UW_W-Logo_RGB.png"/>
            <p:cNvPicPr>
              <a:picLocks noChangeAspect="1"/>
            </p:cNvPicPr>
            <p:nvPr userDrawn="1"/>
          </p:nvPicPr>
          <p:blipFill>
            <a:blip r:embed="rId3"/>
            <a:stretch>
              <a:fillRect/>
            </a:stretch>
          </p:blipFill>
          <p:spPr>
            <a:xfrm>
              <a:off x="8047567" y="6223002"/>
              <a:ext cx="742950" cy="500459"/>
            </a:xfrm>
            <a:prstGeom prst="rect">
              <a:avLst/>
            </a:prstGeom>
            <a:ln>
              <a:noFill/>
            </a:ln>
            <a:effectLst>
              <a:glow rad="38100">
                <a:schemeClr val="bg1"/>
              </a:glow>
            </a:effectLst>
          </p:spPr>
        </p:pic>
      </p:grpSp>
      <p:sp>
        <p:nvSpPr>
          <p:cNvPr id="2" name="Title 1"/>
          <p:cNvSpPr>
            <a:spLocks noGrp="1"/>
          </p:cNvSpPr>
          <p:nvPr>
            <p:ph type="title"/>
          </p:nvPr>
        </p:nvSpPr>
        <p:spPr>
          <a:xfrm>
            <a:off x="457200" y="381000"/>
            <a:ext cx="8229600" cy="669924"/>
          </a:xfrm>
          <a:prstGeom prst="rect">
            <a:avLst/>
          </a:prstGeom>
        </p:spPr>
        <p:txBody>
          <a:bodyPr/>
          <a:lstStyle>
            <a:lvl1pPr>
              <a:defRPr sz="3200" b="1"/>
            </a:lvl1pPr>
          </a:lstStyle>
          <a:p>
            <a:r>
              <a:rPr lang="en-US" dirty="0"/>
              <a:t>Click to edit Master title style</a:t>
            </a:r>
          </a:p>
        </p:txBody>
      </p:sp>
      <p:sp>
        <p:nvSpPr>
          <p:cNvPr id="13" name="Content Placeholder 2"/>
          <p:cNvSpPr>
            <a:spLocks noGrp="1"/>
          </p:cNvSpPr>
          <p:nvPr>
            <p:ph idx="1"/>
          </p:nvPr>
        </p:nvSpPr>
        <p:spPr>
          <a:xfrm>
            <a:off x="457200" y="1371599"/>
            <a:ext cx="8229600" cy="4572001"/>
          </a:xfrm>
          <a:prstGeom prst="rect">
            <a:avLst/>
          </a:prstGeo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10"/>
          </p:nvPr>
        </p:nvSpPr>
        <p:spPr/>
        <p:txBody>
          <a:bodyPr/>
          <a:lstStyle>
            <a:lvl1pPr>
              <a:defRPr smtClean="0"/>
            </a:lvl1pPr>
          </a:lstStyle>
          <a:p>
            <a:pPr>
              <a:defRPr/>
            </a:pPr>
            <a:r>
              <a:rPr lang="en-US" dirty="0" err="1"/>
              <a:t>Hellerstein</a:t>
            </a:r>
            <a:r>
              <a:rPr lang="en-US" dirty="0"/>
              <a:t>, 2018</a:t>
            </a:r>
          </a:p>
        </p:txBody>
      </p:sp>
      <p:sp>
        <p:nvSpPr>
          <p:cNvPr id="10" name="Slide Number Placeholder 5"/>
          <p:cNvSpPr>
            <a:spLocks noGrp="1"/>
          </p:cNvSpPr>
          <p:nvPr>
            <p:ph type="sldNum" sz="quarter" idx="11"/>
          </p:nvPr>
        </p:nvSpPr>
        <p:spPr>
          <a:xfrm>
            <a:off x="7559779" y="6248400"/>
            <a:ext cx="593621" cy="365125"/>
          </a:xfrm>
        </p:spPr>
        <p:txBody>
          <a:bodyPr/>
          <a:lstStyle>
            <a:lvl1pPr>
              <a:defRPr/>
            </a:lvl1pPr>
          </a:lstStyle>
          <a:p>
            <a:pPr>
              <a:defRPr/>
            </a:pPr>
            <a:fld id="{3EF4E9CC-9D91-476E-91FD-5BEEC1642931}" type="slidenum">
              <a:rPr lang="en-US" altLang="x-none"/>
              <a:pPr>
                <a:defRPr/>
              </a:pPr>
              <a:t>‹#›</a:t>
            </a:fld>
            <a:endParaRPr lang="en-US" altLang="x-none"/>
          </a:p>
        </p:txBody>
      </p:sp>
    </p:spTree>
    <p:extLst>
      <p:ext uri="{BB962C8B-B14F-4D97-AF65-F5344CB8AC3E}">
        <p14:creationId xmlns:p14="http://schemas.microsoft.com/office/powerpoint/2010/main" val="361645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457200" y="381000"/>
            <a:ext cx="8229600" cy="685800"/>
          </a:xfrm>
          <a:prstGeom prst="rect">
            <a:avLst/>
          </a:prstGeom>
        </p:spPr>
        <p:txBody>
          <a:bodyPr/>
          <a:lstStyle>
            <a:lvl1pPr>
              <a:defRPr sz="3200" b="1"/>
            </a:lvl1pPr>
          </a:lstStyle>
          <a:p>
            <a:r>
              <a:rPr lang="en-US" dirty="0"/>
              <a:t>Click to edit Master title style</a:t>
            </a:r>
          </a:p>
        </p:txBody>
      </p:sp>
      <p:sp>
        <p:nvSpPr>
          <p:cNvPr id="3"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4" name="Slide Number Placeholder 5"/>
          <p:cNvSpPr>
            <a:spLocks noGrp="1"/>
          </p:cNvSpPr>
          <p:nvPr>
            <p:ph type="sldNum" sz="quarter" idx="11"/>
          </p:nvPr>
        </p:nvSpPr>
        <p:spPr>
          <a:xfrm>
            <a:off x="6553200" y="6264275"/>
            <a:ext cx="1600200" cy="365125"/>
          </a:xfrm>
        </p:spPr>
        <p:txBody>
          <a:bodyPr/>
          <a:lstStyle>
            <a:lvl1pPr>
              <a:defRPr/>
            </a:lvl1pPr>
          </a:lstStyle>
          <a:p>
            <a:pPr>
              <a:defRPr/>
            </a:pPr>
            <a:fld id="{EDD48AF5-AD24-49E4-870F-03E7FFAFF73D}" type="slidenum">
              <a:rPr lang="en-US" altLang="x-none"/>
              <a:pPr>
                <a:defRPr/>
              </a:pPr>
              <a:t>‹#›</a:t>
            </a:fld>
            <a:endParaRPr lang="en-US" altLang="x-none"/>
          </a:p>
        </p:txBody>
      </p:sp>
    </p:spTree>
    <p:extLst>
      <p:ext uri="{BB962C8B-B14F-4D97-AF65-F5344CB8AC3E}">
        <p14:creationId xmlns:p14="http://schemas.microsoft.com/office/powerpoint/2010/main" val="226839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457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a:t>Click to edit Master title style</a:t>
            </a:r>
          </a:p>
        </p:txBody>
      </p:sp>
      <p:sp>
        <p:nvSpPr>
          <p:cNvPr id="5" name="Footer Placeholder 4"/>
          <p:cNvSpPr>
            <a:spLocks noGrp="1"/>
          </p:cNvSpPr>
          <p:nvPr>
            <p:ph type="ftr" sz="quarter" idx="14"/>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5"/>
          </p:nvPr>
        </p:nvSpPr>
        <p:spPr>
          <a:xfrm>
            <a:off x="6096000" y="6264275"/>
            <a:ext cx="2133600" cy="365125"/>
          </a:xfrm>
        </p:spPr>
        <p:txBody>
          <a:bodyPr/>
          <a:lstStyle>
            <a:lvl1pPr>
              <a:defRPr/>
            </a:lvl1pPr>
          </a:lstStyle>
          <a:p>
            <a:pPr>
              <a:defRPr/>
            </a:pPr>
            <a:fld id="{EE0F3666-4F92-4AFE-AA79-734D2E6D8EFE}" type="slidenum">
              <a:rPr lang="en-US" altLang="x-none"/>
              <a:pPr>
                <a:defRPr/>
              </a:pPr>
              <a:t>‹#›</a:t>
            </a:fld>
            <a:endParaRPr lang="en-US" altLang="x-none"/>
          </a:p>
        </p:txBody>
      </p:sp>
    </p:spTree>
    <p:extLst>
      <p:ext uri="{BB962C8B-B14F-4D97-AF65-F5344CB8AC3E}">
        <p14:creationId xmlns:p14="http://schemas.microsoft.com/office/powerpoint/2010/main" val="222400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8" name="Slide Number Placeholder 5"/>
          <p:cNvSpPr>
            <a:spLocks noGrp="1"/>
          </p:cNvSpPr>
          <p:nvPr>
            <p:ph type="sldNum" sz="quarter" idx="11"/>
          </p:nvPr>
        </p:nvSpPr>
        <p:spPr>
          <a:xfrm>
            <a:off x="6172200" y="6264275"/>
            <a:ext cx="1905000" cy="365125"/>
          </a:xfrm>
        </p:spPr>
        <p:txBody>
          <a:bodyPr/>
          <a:lstStyle>
            <a:lvl1pPr>
              <a:defRPr/>
            </a:lvl1pPr>
          </a:lstStyle>
          <a:p>
            <a:pPr>
              <a:defRPr/>
            </a:pPr>
            <a:fld id="{F60CB552-6A5F-485E-BCBC-10B8AA1A3860}" type="slidenum">
              <a:rPr lang="en-US" altLang="x-none"/>
              <a:pPr>
                <a:defRPr/>
              </a:pPr>
              <a:t>‹#›</a:t>
            </a:fld>
            <a:endParaRPr lang="en-US" altLang="x-none"/>
          </a:p>
        </p:txBody>
      </p:sp>
    </p:spTree>
    <p:extLst>
      <p:ext uri="{BB962C8B-B14F-4D97-AF65-F5344CB8AC3E}">
        <p14:creationId xmlns:p14="http://schemas.microsoft.com/office/powerpoint/2010/main" val="49972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lvl1pPr>
              <a:defRPr b="1"/>
            </a:lvl1pPr>
          </a:lstStyle>
          <a:p>
            <a:r>
              <a:rPr lang="en-US"/>
              <a:t>Click to edit Master title style</a:t>
            </a:r>
          </a:p>
        </p:txBody>
      </p:sp>
      <p:sp>
        <p:nvSpPr>
          <p:cNvPr id="3" name="Footer Placeholder 4"/>
          <p:cNvSpPr>
            <a:spLocks noGrp="1"/>
          </p:cNvSpPr>
          <p:nvPr>
            <p:ph type="ftr" sz="quarter" idx="10"/>
          </p:nvPr>
        </p:nvSpPr>
        <p:spPr/>
        <p:txBody>
          <a:bodyPr/>
          <a:lstStyle>
            <a:lvl1pPr>
              <a:defRPr smtClean="0"/>
            </a:lvl1pPr>
          </a:lstStyle>
          <a:p>
            <a:pPr>
              <a:defRPr/>
            </a:pPr>
            <a:r>
              <a:rPr lang="en-US" dirty="0" err="1"/>
              <a:t>Hellerstein</a:t>
            </a:r>
            <a:r>
              <a:rPr lang="en-US" dirty="0"/>
              <a:t> &amp; </a:t>
            </a:r>
            <a:r>
              <a:rPr lang="en-US" dirty="0" err="1"/>
              <a:t>Sauro</a:t>
            </a:r>
            <a:r>
              <a:rPr lang="en-US" dirty="0"/>
              <a:t>, 2018</a:t>
            </a:r>
          </a:p>
        </p:txBody>
      </p:sp>
      <p:sp>
        <p:nvSpPr>
          <p:cNvPr id="4" name="Slide Number Placeholder 5"/>
          <p:cNvSpPr>
            <a:spLocks noGrp="1"/>
          </p:cNvSpPr>
          <p:nvPr>
            <p:ph type="sldNum" sz="quarter" idx="11"/>
          </p:nvPr>
        </p:nvSpPr>
        <p:spPr>
          <a:xfrm>
            <a:off x="7696200" y="6324600"/>
            <a:ext cx="533400" cy="365125"/>
          </a:xfrm>
        </p:spPr>
        <p:txBody>
          <a:bodyPr/>
          <a:lstStyle>
            <a:lvl1pPr>
              <a:defRPr/>
            </a:lvl1pPr>
          </a:lstStyle>
          <a:p>
            <a:pPr>
              <a:defRPr/>
            </a:pPr>
            <a:fld id="{2E4304A7-0FB2-4094-BC1E-DB17183AD0C1}" type="slidenum">
              <a:rPr lang="en-US" altLang="x-none"/>
              <a:pPr>
                <a:defRPr/>
              </a:pPr>
              <a:t>‹#›</a:t>
            </a:fld>
            <a:endParaRPr lang="en-US" altLang="x-none"/>
          </a:p>
        </p:txBody>
      </p:sp>
    </p:spTree>
    <p:extLst>
      <p:ext uri="{BB962C8B-B14F-4D97-AF65-F5344CB8AC3E}">
        <p14:creationId xmlns:p14="http://schemas.microsoft.com/office/powerpoint/2010/main" val="53496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3" name="Slide Number Placeholder 5"/>
          <p:cNvSpPr>
            <a:spLocks noGrp="1"/>
          </p:cNvSpPr>
          <p:nvPr>
            <p:ph type="sldNum" sz="quarter" idx="11"/>
          </p:nvPr>
        </p:nvSpPr>
        <p:spPr>
          <a:xfrm>
            <a:off x="6400800" y="6324600"/>
            <a:ext cx="1609725" cy="365125"/>
          </a:xfrm>
        </p:spPr>
        <p:txBody>
          <a:bodyPr/>
          <a:lstStyle>
            <a:lvl1pPr>
              <a:defRPr/>
            </a:lvl1pPr>
          </a:lstStyle>
          <a:p>
            <a:pPr>
              <a:defRPr/>
            </a:pPr>
            <a:fld id="{21F96DF4-0A1C-4FFD-A010-55DAD04D9A67}" type="slidenum">
              <a:rPr lang="en-US" altLang="x-none"/>
              <a:pPr>
                <a:defRPr/>
              </a:pPr>
              <a:t>‹#›</a:t>
            </a:fld>
            <a:endParaRPr lang="en-US" altLang="x-none"/>
          </a:p>
        </p:txBody>
      </p:sp>
    </p:spTree>
    <p:extLst>
      <p:ext uri="{BB962C8B-B14F-4D97-AF65-F5344CB8AC3E}">
        <p14:creationId xmlns:p14="http://schemas.microsoft.com/office/powerpoint/2010/main" val="2278201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10668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533401"/>
            <a:ext cx="5111750" cy="5410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76400"/>
            <a:ext cx="3008313" cy="426720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pPr>
              <a:defRPr/>
            </a:pPr>
            <a:fld id="{09811D7C-4033-419C-969A-BBAEE2EDFC2C}" type="slidenum">
              <a:rPr lang="en-US" altLang="x-none"/>
              <a:pPr>
                <a:defRPr/>
              </a:pPr>
              <a:t>‹#›</a:t>
            </a:fld>
            <a:endParaRPr lang="en-US" altLang="x-none"/>
          </a:p>
        </p:txBody>
      </p:sp>
    </p:spTree>
    <p:extLst>
      <p:ext uri="{BB962C8B-B14F-4D97-AF65-F5344CB8AC3E}">
        <p14:creationId xmlns:p14="http://schemas.microsoft.com/office/powerpoint/2010/main" val="9967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6482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39592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214938"/>
            <a:ext cx="5486400" cy="728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pPr>
              <a:defRPr/>
            </a:pPr>
            <a:fld id="{D1E8D658-39E5-437A-8A5B-1BB29676E30D}" type="slidenum">
              <a:rPr lang="en-US" altLang="x-none"/>
              <a:pPr>
                <a:defRPr/>
              </a:pPr>
              <a:t>‹#›</a:t>
            </a:fld>
            <a:endParaRPr lang="en-US" altLang="x-none"/>
          </a:p>
        </p:txBody>
      </p:sp>
    </p:spTree>
    <p:extLst>
      <p:ext uri="{BB962C8B-B14F-4D97-AF65-F5344CB8AC3E}">
        <p14:creationId xmlns:p14="http://schemas.microsoft.com/office/powerpoint/2010/main" val="32856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14675" y="6264275"/>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smtClean="0">
                <a:solidFill>
                  <a:srgbClr val="898989"/>
                </a:solidFill>
                <a:latin typeface="Calibri" charset="0"/>
                <a:ea typeface="ＭＳ Ｐゴシック" charset="0"/>
                <a:cs typeface="ＭＳ Ｐゴシック" charset="0"/>
              </a:defRPr>
            </a:lvl1pPr>
          </a:lstStyle>
          <a:p>
            <a:pPr>
              <a:defRPr/>
            </a:pPr>
            <a:r>
              <a:rPr lang="en-US"/>
              <a:t>Hellerstein &amp; Parekh, 2017</a:t>
            </a:r>
          </a:p>
        </p:txBody>
      </p:sp>
      <p:grpSp>
        <p:nvGrpSpPr>
          <p:cNvPr id="1027" name="Group 19"/>
          <p:cNvGrpSpPr>
            <a:grpSpLocks noChangeAspect="1"/>
          </p:cNvGrpSpPr>
          <p:nvPr userDrawn="1"/>
        </p:nvGrpSpPr>
        <p:grpSpPr bwMode="auto">
          <a:xfrm>
            <a:off x="8167688" y="6348413"/>
            <a:ext cx="595312" cy="400050"/>
            <a:chOff x="8045450" y="6222997"/>
            <a:chExt cx="745067" cy="500464"/>
          </a:xfrm>
        </p:grpSpPr>
        <p:sp>
          <p:nvSpPr>
            <p:cNvPr id="9" name="Trapezoid 8"/>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10" name="Picture 9" descr="UW_W-Logo_RGB.png"/>
            <p:cNvPicPr>
              <a:picLocks noChangeAspect="1"/>
            </p:cNvPicPr>
            <p:nvPr userDrawn="1"/>
          </p:nvPicPr>
          <p:blipFill>
            <a:blip r:embed="rId13"/>
            <a:stretch>
              <a:fillRect/>
            </a:stretch>
          </p:blipFill>
          <p:spPr>
            <a:xfrm>
              <a:off x="8047567" y="6223002"/>
              <a:ext cx="742950" cy="500459"/>
            </a:xfrm>
            <a:prstGeom prst="rect">
              <a:avLst/>
            </a:prstGeom>
            <a:ln>
              <a:noFill/>
            </a:ln>
            <a:effectLst>
              <a:glow rad="38100">
                <a:schemeClr val="bg1"/>
              </a:glow>
            </a:effectLst>
          </p:spPr>
        </p:pic>
      </p:grpSp>
      <p:sp>
        <p:nvSpPr>
          <p:cNvPr id="14" name="Rectangle 13"/>
          <p:cNvSpPr/>
          <p:nvPr userDrawn="1"/>
        </p:nvSpPr>
        <p:spPr>
          <a:xfrm>
            <a:off x="228600" y="254000"/>
            <a:ext cx="8686800" cy="6418263"/>
          </a:xfrm>
          <a:prstGeom prst="rect">
            <a:avLst/>
          </a:prstGeom>
          <a:noFill/>
          <a:ln w="22225" cap="flat" cmpd="sng" algn="ctr">
            <a:solidFill>
              <a:srgbClr val="3B185A"/>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1029" name="Picture 8" descr="UW.Wordmark_ctr.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2"/>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96863" y="5962650"/>
            <a:ext cx="9985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a:spLocks noGrp="1"/>
          </p:cNvSpPr>
          <p:nvPr>
            <p:ph type="sldNum" sz="quarter" idx="4"/>
          </p:nvPr>
        </p:nvSpPr>
        <p:spPr>
          <a:xfrm>
            <a:off x="6543675" y="6248400"/>
            <a:ext cx="1381125"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Arial" charset="0"/>
                <a:ea typeface="ＭＳ Ｐゴシック" charset="-128"/>
              </a:defRPr>
            </a:lvl1pPr>
          </a:lstStyle>
          <a:p>
            <a:pPr>
              <a:defRPr/>
            </a:pPr>
            <a:fld id="{27F3DADD-C4F0-4FD0-93A2-8E07AC6F0FB5}"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Lst>
  <p:hf hdr="0" ftr="0" dt="0"/>
  <p:txStyles>
    <p:titleStyle>
      <a:lvl1pPr algn="ctr" defTabSz="457200" rtl="0" eaLnBrk="0" fontAlgn="base" hangingPunct="0">
        <a:spcBef>
          <a:spcPct val="0"/>
        </a:spcBef>
        <a:spcAft>
          <a:spcPct val="0"/>
        </a:spcAft>
        <a:defRPr sz="36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7.png"/><Relationship Id="rId4" Type="http://schemas.openxmlformats.org/officeDocument/2006/relationships/image" Target="../media/image12.tiff"/><Relationship Id="rId9" Type="http://schemas.openxmlformats.org/officeDocument/2006/relationships/image" Target="../media/image17.tiff"/></Relationships>
</file>

<file path=ppt/slides/_rels/slide11.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4.tiff"/><Relationship Id="rId7" Type="http://schemas.openxmlformats.org/officeDocument/2006/relationships/image" Target="../media/image16.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2.tiff"/><Relationship Id="rId4" Type="http://schemas.openxmlformats.org/officeDocument/2006/relationships/image" Target="../media/image11.tiff"/><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3.tiff"/><Relationship Id="rId7" Type="http://schemas.openxmlformats.org/officeDocument/2006/relationships/image" Target="../media/image15.tiff"/><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12.tiff"/><Relationship Id="rId5" Type="http://schemas.openxmlformats.org/officeDocument/2006/relationships/image" Target="../media/image11.tiff"/><Relationship Id="rId10" Type="http://schemas.openxmlformats.org/officeDocument/2006/relationships/image" Target="../media/image27.png"/><Relationship Id="rId4" Type="http://schemas.openxmlformats.org/officeDocument/2006/relationships/image" Target="../media/image14.tiff"/><Relationship Id="rId9"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tiff"/><Relationship Id="rId7"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3.tiff"/><Relationship Id="rId7" Type="http://schemas.openxmlformats.org/officeDocument/2006/relationships/image" Target="../media/image15.tiff"/><Relationship Id="rId12"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tiff"/><Relationship Id="rId11" Type="http://schemas.openxmlformats.org/officeDocument/2006/relationships/image" Target="../media/image19.tiff"/><Relationship Id="rId5" Type="http://schemas.openxmlformats.org/officeDocument/2006/relationships/image" Target="../media/image11.tiff"/><Relationship Id="rId10" Type="http://schemas.openxmlformats.org/officeDocument/2006/relationships/image" Target="../media/image18.tiff"/><Relationship Id="rId4" Type="http://schemas.openxmlformats.org/officeDocument/2006/relationships/image" Target="../media/image14.tiff"/><Relationship Id="rId9" Type="http://schemas.openxmlformats.org/officeDocument/2006/relationships/image" Target="../media/image17.tiff"/></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bwMode="auto">
          <a:xfrm>
            <a:off x="457200" y="533400"/>
            <a:ext cx="83058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3200" b="1" dirty="0">
                <a:ea typeface="ＭＳ Ｐゴシック" panose="020B0600070205080204" pitchFamily="34" charset="-128"/>
              </a:rPr>
              <a:t>BIOE 498 / BIOE 599: Computational Systems Biology for Medical Applications</a:t>
            </a:r>
            <a:br>
              <a:rPr lang="en-US" altLang="en-US" sz="3200" b="1" dirty="0">
                <a:ea typeface="ＭＳ Ｐゴシック" panose="020B0600070205080204" pitchFamily="34" charset="-128"/>
              </a:rPr>
            </a:br>
            <a:br>
              <a:rPr lang="en-US" altLang="en-US" sz="3200" b="1" dirty="0">
                <a:ea typeface="ＭＳ Ｐゴシック" panose="020B0600070205080204" pitchFamily="34" charset="-128"/>
              </a:rPr>
            </a:br>
            <a:r>
              <a:rPr lang="en-US" altLang="en-US" sz="3200" b="1" dirty="0">
                <a:ea typeface="ＭＳ Ｐゴシック" panose="020B0600070205080204" pitchFamily="34" charset="-128"/>
              </a:rPr>
              <a:t>CSE 599V: Advancing Biomedical Models</a:t>
            </a:r>
            <a:br>
              <a:rPr lang="en-US" altLang="en-US" sz="3200" b="1" dirty="0">
                <a:ea typeface="ＭＳ Ｐゴシック" panose="020B0600070205080204" pitchFamily="34" charset="-128"/>
              </a:rPr>
            </a:br>
            <a:br>
              <a:rPr lang="en-US" altLang="en-US" sz="3200" b="1" dirty="0">
                <a:ea typeface="ＭＳ Ｐゴシック" panose="020B0600070205080204" pitchFamily="34" charset="-128"/>
              </a:rPr>
            </a:br>
            <a:r>
              <a:rPr lang="en-US" altLang="en-US" sz="2800" b="1" u="sng" dirty="0">
                <a:ea typeface="ＭＳ Ｐゴシック" panose="020B0600070205080204" pitchFamily="34" charset="-128"/>
              </a:rPr>
              <a:t>Lecture 14: Data Management for </a:t>
            </a:r>
            <a:r>
              <a:rPr lang="en-US" altLang="en-US" sz="2800" b="1" u="sng" dirty="0" err="1">
                <a:ea typeface="ＭＳ Ｐゴシック" panose="020B0600070205080204" pitchFamily="34" charset="-128"/>
              </a:rPr>
              <a:t>BioMedical</a:t>
            </a:r>
            <a:r>
              <a:rPr lang="en-US" altLang="en-US" sz="2800" b="1" u="sng" dirty="0">
                <a:ea typeface="ＭＳ Ｐゴシック" panose="020B0600070205080204" pitchFamily="34" charset="-128"/>
              </a:rPr>
              <a:t> Models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i="1" dirty="0">
              <a:ea typeface="ＭＳ Ｐゴシック" panose="020B0600070205080204" pitchFamily="34" charset="-128"/>
            </a:endParaRPr>
          </a:p>
        </p:txBody>
      </p:sp>
      <p:sp>
        <p:nvSpPr>
          <p:cNvPr id="3" name="Subtitle 2">
            <a:extLst>
              <a:ext uri="{FF2B5EF4-FFF2-40B4-BE49-F238E27FC236}">
                <a16:creationId xmlns:a16="http://schemas.microsoft.com/office/drawing/2014/main" id="{0410F5ED-CA3C-E74C-AA2B-DC3C09E1EBBB}"/>
              </a:ext>
            </a:extLst>
          </p:cNvPr>
          <p:cNvSpPr>
            <a:spLocks noGrp="1"/>
          </p:cNvSpPr>
          <p:nvPr>
            <p:ph type="subTitle" idx="1"/>
          </p:nvPr>
        </p:nvSpPr>
        <p:spPr>
          <a:xfrm>
            <a:off x="381000" y="3886200"/>
            <a:ext cx="8382000" cy="1752600"/>
          </a:xfrm>
        </p:spPr>
        <p:txBody>
          <a:bodyPr/>
          <a:lstStyle/>
          <a:p>
            <a:r>
              <a:rPr lang="en-US" dirty="0"/>
              <a:t>Joseph L. </a:t>
            </a:r>
            <a:r>
              <a:rPr lang="en-US" dirty="0" err="1"/>
              <a:t>Hellerstein</a:t>
            </a:r>
            <a:r>
              <a:rPr lang="en-US" dirty="0"/>
              <a:t>*</a:t>
            </a:r>
          </a:p>
          <a:p>
            <a:r>
              <a:rPr lang="en-US" dirty="0"/>
              <a:t>Herbert </a:t>
            </a:r>
            <a:r>
              <a:rPr lang="en-US" dirty="0" err="1"/>
              <a:t>Sauro</a:t>
            </a:r>
            <a:r>
              <a:rPr lang="en-US" dirty="0"/>
              <a:t>**</a:t>
            </a:r>
          </a:p>
          <a:p>
            <a:endParaRPr lang="en-US" dirty="0"/>
          </a:p>
          <a:p>
            <a:r>
              <a:rPr lang="en-US" sz="2800" dirty="0"/>
              <a:t>*</a:t>
            </a:r>
            <a:r>
              <a:rPr lang="en-US" sz="2800" dirty="0" err="1"/>
              <a:t>eScience</a:t>
            </a:r>
            <a:r>
              <a:rPr lang="en-US" sz="2800" dirty="0"/>
              <a:t> Institute, Computer Science &amp; Engineering</a:t>
            </a:r>
          </a:p>
          <a:p>
            <a:r>
              <a:rPr lang="en-US" sz="2800" dirty="0"/>
              <a:t>**</a:t>
            </a:r>
            <a:r>
              <a:rPr lang="en-US" sz="2800" dirty="0" err="1"/>
              <a:t>BioEngineering</a:t>
            </a:r>
            <a:endParaRPr lang="en-US" sz="2800" dirty="0"/>
          </a:p>
        </p:txBody>
      </p:sp>
    </p:spTree>
    <p:extLst>
      <p:ext uri="{BB962C8B-B14F-4D97-AF65-F5344CB8AC3E}">
        <p14:creationId xmlns:p14="http://schemas.microsoft.com/office/powerpoint/2010/main" val="128886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B73-B32B-B643-A812-D3043C4257A8}"/>
              </a:ext>
            </a:extLst>
          </p:cNvPr>
          <p:cNvSpPr>
            <a:spLocks noGrp="1"/>
          </p:cNvSpPr>
          <p:nvPr>
            <p:ph type="title"/>
          </p:nvPr>
        </p:nvSpPr>
        <p:spPr>
          <a:xfrm>
            <a:off x="457200" y="381000"/>
            <a:ext cx="5410200" cy="669924"/>
          </a:xfrm>
        </p:spPr>
        <p:txBody>
          <a:bodyPr/>
          <a:lstStyle/>
          <a:p>
            <a:r>
              <a:rPr lang="en-US" dirty="0"/>
              <a:t>Exposing Hidden Information</a:t>
            </a:r>
            <a:br>
              <a:rPr lang="en-US" dirty="0"/>
            </a:br>
            <a:r>
              <a:rPr lang="en-US" i="1" dirty="0"/>
              <a:t>What is an Isolate?</a:t>
            </a:r>
          </a:p>
        </p:txBody>
      </p:sp>
      <p:sp>
        <p:nvSpPr>
          <p:cNvPr id="6" name="Content Placeholder 5">
            <a:extLst>
              <a:ext uri="{FF2B5EF4-FFF2-40B4-BE49-F238E27FC236}">
                <a16:creationId xmlns:a16="http://schemas.microsoft.com/office/drawing/2014/main" id="{378D6059-E2C1-9E4C-A29A-BAAFCAF816CE}"/>
              </a:ext>
            </a:extLst>
          </p:cNvPr>
          <p:cNvSpPr>
            <a:spLocks noGrp="1"/>
          </p:cNvSpPr>
          <p:nvPr>
            <p:ph idx="1"/>
          </p:nvPr>
        </p:nvSpPr>
        <p:spPr>
          <a:xfrm>
            <a:off x="304800" y="1371599"/>
            <a:ext cx="8229600" cy="5105401"/>
          </a:xfrm>
          <a:solidFill>
            <a:schemeClr val="bg1"/>
          </a:solidFill>
        </p:spPr>
        <p:txBody>
          <a:bodyPr/>
          <a:lstStyle/>
          <a:p>
            <a:r>
              <a:rPr lang="en-US" sz="2400" dirty="0"/>
              <a:t>Required information</a:t>
            </a:r>
          </a:p>
          <a:p>
            <a:pPr lvl="1"/>
            <a:r>
              <a:rPr lang="en-US" sz="2000" dirty="0"/>
              <a:t>Line</a:t>
            </a:r>
          </a:p>
          <a:p>
            <a:pPr lvl="1"/>
            <a:r>
              <a:rPr lang="en-US" sz="2000" dirty="0"/>
              <a:t>Transfer time</a:t>
            </a:r>
          </a:p>
          <a:p>
            <a:pPr lvl="1"/>
            <a:r>
              <a:rPr lang="en-US" sz="2000" dirty="0"/>
              <a:t>Endpoint dilution</a:t>
            </a:r>
          </a:p>
          <a:p>
            <a:pPr lvl="1"/>
            <a:r>
              <a:rPr lang="en-US" sz="2000" dirty="0"/>
              <a:t>Clone number</a:t>
            </a:r>
          </a:p>
          <a:p>
            <a:pPr lvl="1"/>
            <a:r>
              <a:rPr lang="en-US" sz="2000" dirty="0"/>
              <a:t>Species</a:t>
            </a:r>
          </a:p>
          <a:p>
            <a:pPr lvl="1"/>
            <a:r>
              <a:rPr lang="en-US" sz="2000" dirty="0"/>
              <a:t>Experiment (isolate or cell)</a:t>
            </a:r>
          </a:p>
          <a:p>
            <a:r>
              <a:rPr lang="en-US" sz="2400" dirty="0"/>
              <a:t>Extension to communities</a:t>
            </a:r>
          </a:p>
          <a:p>
            <a:pPr lvl="1"/>
            <a:r>
              <a:rPr lang="en-US" sz="2000" dirty="0"/>
              <a:t>All cells in an endpoint dilution at a transfer time</a:t>
            </a:r>
          </a:p>
          <a:p>
            <a:pPr lvl="1"/>
            <a:r>
              <a:rPr lang="en-US" sz="2000" dirty="0"/>
              <a:t>All cells in a line at a transfer time</a:t>
            </a:r>
          </a:p>
          <a:p>
            <a:r>
              <a:rPr lang="en-US" sz="2400" dirty="0"/>
              <a:t>How do we know when we’ve exposed all necessary information?</a:t>
            </a:r>
          </a:p>
          <a:p>
            <a:pPr lvl="1"/>
            <a:r>
              <a:rPr lang="en-US" sz="2000" dirty="0"/>
              <a:t>When we have a “key” – uniquely identifies the community</a:t>
            </a:r>
          </a:p>
        </p:txBody>
      </p:sp>
      <p:sp>
        <p:nvSpPr>
          <p:cNvPr id="3" name="Slide Number Placeholder 2">
            <a:extLst>
              <a:ext uri="{FF2B5EF4-FFF2-40B4-BE49-F238E27FC236}">
                <a16:creationId xmlns:a16="http://schemas.microsoft.com/office/drawing/2014/main" id="{7BDDD1C8-F4EE-5D49-A503-45EABC2990DE}"/>
              </a:ext>
            </a:extLst>
          </p:cNvPr>
          <p:cNvSpPr>
            <a:spLocks noGrp="1"/>
          </p:cNvSpPr>
          <p:nvPr>
            <p:ph type="sldNum" sz="quarter" idx="11"/>
          </p:nvPr>
        </p:nvSpPr>
        <p:spPr/>
        <p:txBody>
          <a:bodyPr/>
          <a:lstStyle/>
          <a:p>
            <a:pPr>
              <a:defRPr/>
            </a:pPr>
            <a:fld id="{2E4304A7-0FB2-4094-BC1E-DB17183AD0C1}" type="slidenum">
              <a:rPr lang="en-US" altLang="x-none" smtClean="0"/>
              <a:pPr>
                <a:defRPr/>
              </a:pPr>
              <a:t>10</a:t>
            </a:fld>
            <a:endParaRPr lang="en-US" altLang="x-none"/>
          </a:p>
        </p:txBody>
      </p:sp>
      <p:pic>
        <p:nvPicPr>
          <p:cNvPr id="4" name="Picture 3">
            <a:extLst>
              <a:ext uri="{FF2B5EF4-FFF2-40B4-BE49-F238E27FC236}">
                <a16:creationId xmlns:a16="http://schemas.microsoft.com/office/drawing/2014/main" id="{B9906B7C-5FED-B64C-AC43-08B1FB5F90ED}"/>
              </a:ext>
            </a:extLst>
          </p:cNvPr>
          <p:cNvPicPr>
            <a:picLocks noChangeAspect="1"/>
          </p:cNvPicPr>
          <p:nvPr/>
        </p:nvPicPr>
        <p:blipFill>
          <a:blip r:embed="rId3"/>
          <a:stretch>
            <a:fillRect/>
          </a:stretch>
        </p:blipFill>
        <p:spPr>
          <a:xfrm>
            <a:off x="4876800" y="990600"/>
            <a:ext cx="446038" cy="334529"/>
          </a:xfrm>
          <a:prstGeom prst="rect">
            <a:avLst/>
          </a:prstGeom>
        </p:spPr>
      </p:pic>
      <p:pic>
        <p:nvPicPr>
          <p:cNvPr id="5" name="Picture 4">
            <a:extLst>
              <a:ext uri="{FF2B5EF4-FFF2-40B4-BE49-F238E27FC236}">
                <a16:creationId xmlns:a16="http://schemas.microsoft.com/office/drawing/2014/main" id="{10BB576E-E23B-1E4C-B1F1-E2E3CD19A9ED}"/>
              </a:ext>
            </a:extLst>
          </p:cNvPr>
          <p:cNvPicPr>
            <a:picLocks noChangeAspect="1"/>
          </p:cNvPicPr>
          <p:nvPr/>
        </p:nvPicPr>
        <p:blipFill>
          <a:blip r:embed="rId4"/>
          <a:stretch>
            <a:fillRect/>
          </a:stretch>
        </p:blipFill>
        <p:spPr>
          <a:xfrm>
            <a:off x="5502965" y="990600"/>
            <a:ext cx="446038" cy="347672"/>
          </a:xfrm>
          <a:prstGeom prst="rect">
            <a:avLst/>
          </a:prstGeom>
        </p:spPr>
      </p:pic>
      <p:grpSp>
        <p:nvGrpSpPr>
          <p:cNvPr id="227" name="Group 226">
            <a:extLst>
              <a:ext uri="{FF2B5EF4-FFF2-40B4-BE49-F238E27FC236}">
                <a16:creationId xmlns:a16="http://schemas.microsoft.com/office/drawing/2014/main" id="{FF292DBF-93DC-8F43-A6D1-01D757EA1A06}"/>
              </a:ext>
            </a:extLst>
          </p:cNvPr>
          <p:cNvGrpSpPr/>
          <p:nvPr/>
        </p:nvGrpSpPr>
        <p:grpSpPr>
          <a:xfrm>
            <a:off x="6629400" y="609599"/>
            <a:ext cx="2147464" cy="1447799"/>
            <a:chOff x="3200400" y="1981200"/>
            <a:chExt cx="2743200" cy="1828800"/>
          </a:xfrm>
        </p:grpSpPr>
        <p:grpSp>
          <p:nvGrpSpPr>
            <p:cNvPr id="228" name="Group 227">
              <a:extLst>
                <a:ext uri="{FF2B5EF4-FFF2-40B4-BE49-F238E27FC236}">
                  <a16:creationId xmlns:a16="http://schemas.microsoft.com/office/drawing/2014/main" id="{3F5C2A01-6950-E149-B1DE-72A52CD7D563}"/>
                </a:ext>
              </a:extLst>
            </p:cNvPr>
            <p:cNvGrpSpPr/>
            <p:nvPr/>
          </p:nvGrpSpPr>
          <p:grpSpPr>
            <a:xfrm>
              <a:off x="5469129" y="3131361"/>
              <a:ext cx="410921" cy="267984"/>
              <a:chOff x="-646141" y="3398284"/>
              <a:chExt cx="1292282" cy="867810"/>
            </a:xfrm>
          </p:grpSpPr>
          <p:pic>
            <p:nvPicPr>
              <p:cNvPr id="327" name="Picture 326">
                <a:extLst>
                  <a:ext uri="{FF2B5EF4-FFF2-40B4-BE49-F238E27FC236}">
                    <a16:creationId xmlns:a16="http://schemas.microsoft.com/office/drawing/2014/main" id="{0085663C-0FE9-D144-A683-486748C4AEBE}"/>
                  </a:ext>
                </a:extLst>
              </p:cNvPr>
              <p:cNvPicPr>
                <a:picLocks noChangeAspect="1"/>
              </p:cNvPicPr>
              <p:nvPr/>
            </p:nvPicPr>
            <p:blipFill>
              <a:blip r:embed="rId5"/>
              <a:stretch>
                <a:fillRect/>
              </a:stretch>
            </p:blipFill>
            <p:spPr>
              <a:xfrm>
                <a:off x="-646141" y="3398284"/>
                <a:ext cx="1292282" cy="867810"/>
              </a:xfrm>
              <a:prstGeom prst="rect">
                <a:avLst/>
              </a:prstGeom>
            </p:spPr>
          </p:pic>
          <p:pic>
            <p:nvPicPr>
              <p:cNvPr id="328" name="Picture 327">
                <a:extLst>
                  <a:ext uri="{FF2B5EF4-FFF2-40B4-BE49-F238E27FC236}">
                    <a16:creationId xmlns:a16="http://schemas.microsoft.com/office/drawing/2014/main" id="{FEC87E08-4C68-8340-BEF6-7F87AE93F4C3}"/>
                  </a:ext>
                </a:extLst>
              </p:cNvPr>
              <p:cNvPicPr>
                <a:picLocks noChangeAspect="1"/>
              </p:cNvPicPr>
              <p:nvPr/>
            </p:nvPicPr>
            <p:blipFill>
              <a:blip r:embed="rId6"/>
              <a:stretch>
                <a:fillRect/>
              </a:stretch>
            </p:blipFill>
            <p:spPr>
              <a:xfrm>
                <a:off x="-272659" y="3618497"/>
                <a:ext cx="545318" cy="542850"/>
              </a:xfrm>
              <a:prstGeom prst="rect">
                <a:avLst/>
              </a:prstGeom>
            </p:spPr>
          </p:pic>
          <p:pic>
            <p:nvPicPr>
              <p:cNvPr id="329" name="Picture 328">
                <a:extLst>
                  <a:ext uri="{FF2B5EF4-FFF2-40B4-BE49-F238E27FC236}">
                    <a16:creationId xmlns:a16="http://schemas.microsoft.com/office/drawing/2014/main" id="{DEAF23E1-7341-1140-91B2-07E79794F5F6}"/>
                  </a:ext>
                </a:extLst>
              </p:cNvPr>
              <p:cNvPicPr>
                <a:picLocks noChangeAspect="1"/>
              </p:cNvPicPr>
              <p:nvPr/>
            </p:nvPicPr>
            <p:blipFill>
              <a:blip r:embed="rId6"/>
              <a:stretch>
                <a:fillRect/>
              </a:stretch>
            </p:blipFill>
            <p:spPr>
              <a:xfrm>
                <a:off x="-272659" y="3613968"/>
                <a:ext cx="545318" cy="542850"/>
              </a:xfrm>
              <a:prstGeom prst="rect">
                <a:avLst/>
              </a:prstGeom>
            </p:spPr>
          </p:pic>
        </p:grpSp>
        <p:grpSp>
          <p:nvGrpSpPr>
            <p:cNvPr id="229" name="Group 228">
              <a:extLst>
                <a:ext uri="{FF2B5EF4-FFF2-40B4-BE49-F238E27FC236}">
                  <a16:creationId xmlns:a16="http://schemas.microsoft.com/office/drawing/2014/main" id="{AE95E0FA-DBE5-A748-9A03-E05C31B9A272}"/>
                </a:ext>
              </a:extLst>
            </p:cNvPr>
            <p:cNvGrpSpPr/>
            <p:nvPr/>
          </p:nvGrpSpPr>
          <p:grpSpPr>
            <a:xfrm>
              <a:off x="3201391" y="3124023"/>
              <a:ext cx="410921" cy="267984"/>
              <a:chOff x="-646141" y="3398284"/>
              <a:chExt cx="1292282" cy="867810"/>
            </a:xfrm>
          </p:grpSpPr>
          <p:pic>
            <p:nvPicPr>
              <p:cNvPr id="325" name="Picture 324">
                <a:extLst>
                  <a:ext uri="{FF2B5EF4-FFF2-40B4-BE49-F238E27FC236}">
                    <a16:creationId xmlns:a16="http://schemas.microsoft.com/office/drawing/2014/main" id="{EA320E0F-4415-4B40-819F-5A0F59D26D38}"/>
                  </a:ext>
                </a:extLst>
              </p:cNvPr>
              <p:cNvPicPr>
                <a:picLocks noChangeAspect="1"/>
              </p:cNvPicPr>
              <p:nvPr/>
            </p:nvPicPr>
            <p:blipFill>
              <a:blip r:embed="rId5"/>
              <a:stretch>
                <a:fillRect/>
              </a:stretch>
            </p:blipFill>
            <p:spPr>
              <a:xfrm>
                <a:off x="-646141" y="3398284"/>
                <a:ext cx="1292282" cy="867810"/>
              </a:xfrm>
              <a:prstGeom prst="rect">
                <a:avLst/>
              </a:prstGeom>
            </p:spPr>
          </p:pic>
          <p:pic>
            <p:nvPicPr>
              <p:cNvPr id="326" name="Picture 325">
                <a:extLst>
                  <a:ext uri="{FF2B5EF4-FFF2-40B4-BE49-F238E27FC236}">
                    <a16:creationId xmlns:a16="http://schemas.microsoft.com/office/drawing/2014/main" id="{2387BA56-536F-1C49-8D9E-47B9E875C85B}"/>
                  </a:ext>
                </a:extLst>
              </p:cNvPr>
              <p:cNvPicPr>
                <a:picLocks noChangeAspect="1"/>
              </p:cNvPicPr>
              <p:nvPr/>
            </p:nvPicPr>
            <p:blipFill>
              <a:blip r:embed="rId6"/>
              <a:stretch>
                <a:fillRect/>
              </a:stretch>
            </p:blipFill>
            <p:spPr>
              <a:xfrm>
                <a:off x="-272659" y="3618497"/>
                <a:ext cx="545318" cy="542850"/>
              </a:xfrm>
              <a:prstGeom prst="rect">
                <a:avLst/>
              </a:prstGeom>
            </p:spPr>
          </p:pic>
        </p:grpSp>
        <p:pic>
          <p:nvPicPr>
            <p:cNvPr id="230" name="Picture 229">
              <a:extLst>
                <a:ext uri="{FF2B5EF4-FFF2-40B4-BE49-F238E27FC236}">
                  <a16:creationId xmlns:a16="http://schemas.microsoft.com/office/drawing/2014/main" id="{2A67596C-3C19-734C-A90B-A5AC8F5F2B5C}"/>
                </a:ext>
              </a:extLst>
            </p:cNvPr>
            <p:cNvPicPr>
              <a:picLocks noChangeAspect="1"/>
            </p:cNvPicPr>
            <p:nvPr/>
          </p:nvPicPr>
          <p:blipFill>
            <a:blip r:embed="rId3"/>
            <a:stretch>
              <a:fillRect/>
            </a:stretch>
          </p:blipFill>
          <p:spPr>
            <a:xfrm>
              <a:off x="3854612" y="1981200"/>
              <a:ext cx="335672" cy="244490"/>
            </a:xfrm>
            <a:prstGeom prst="rect">
              <a:avLst/>
            </a:prstGeom>
          </p:spPr>
        </p:pic>
        <p:pic>
          <p:nvPicPr>
            <p:cNvPr id="231" name="Picture 230">
              <a:extLst>
                <a:ext uri="{FF2B5EF4-FFF2-40B4-BE49-F238E27FC236}">
                  <a16:creationId xmlns:a16="http://schemas.microsoft.com/office/drawing/2014/main" id="{CE0B68C2-46ED-EE41-B8BD-6A1725684AD5}"/>
                </a:ext>
              </a:extLst>
            </p:cNvPr>
            <p:cNvPicPr>
              <a:picLocks noChangeAspect="1"/>
            </p:cNvPicPr>
            <p:nvPr/>
          </p:nvPicPr>
          <p:blipFill>
            <a:blip r:embed="rId4"/>
            <a:stretch>
              <a:fillRect/>
            </a:stretch>
          </p:blipFill>
          <p:spPr>
            <a:xfrm>
              <a:off x="4657396" y="2027310"/>
              <a:ext cx="280592" cy="212399"/>
            </a:xfrm>
            <a:prstGeom prst="rect">
              <a:avLst/>
            </a:prstGeom>
          </p:spPr>
        </p:pic>
        <p:sp>
          <p:nvSpPr>
            <p:cNvPr id="232" name="Striped Right Arrow 231">
              <a:extLst>
                <a:ext uri="{FF2B5EF4-FFF2-40B4-BE49-F238E27FC236}">
                  <a16:creationId xmlns:a16="http://schemas.microsoft.com/office/drawing/2014/main" id="{6EBCF106-A074-4049-9A78-C334ABF9F543}"/>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233" name="Picture 232">
              <a:extLst>
                <a:ext uri="{FF2B5EF4-FFF2-40B4-BE49-F238E27FC236}">
                  <a16:creationId xmlns:a16="http://schemas.microsoft.com/office/drawing/2014/main" id="{16704C50-F072-9446-875F-12028D1F5718}"/>
                </a:ext>
              </a:extLst>
            </p:cNvPr>
            <p:cNvPicPr>
              <a:picLocks noChangeAspect="1"/>
            </p:cNvPicPr>
            <p:nvPr/>
          </p:nvPicPr>
          <p:blipFill>
            <a:blip r:embed="rId7"/>
            <a:stretch>
              <a:fillRect/>
            </a:stretch>
          </p:blipFill>
          <p:spPr>
            <a:xfrm flipH="1">
              <a:off x="3248859" y="3014086"/>
              <a:ext cx="117997" cy="56222"/>
            </a:xfrm>
            <a:prstGeom prst="rect">
              <a:avLst/>
            </a:prstGeom>
          </p:spPr>
        </p:pic>
        <p:pic>
          <p:nvPicPr>
            <p:cNvPr id="234" name="Picture 233">
              <a:extLst>
                <a:ext uri="{FF2B5EF4-FFF2-40B4-BE49-F238E27FC236}">
                  <a16:creationId xmlns:a16="http://schemas.microsoft.com/office/drawing/2014/main" id="{7A112985-6021-8E42-944B-BF663C6A6C92}"/>
                </a:ext>
              </a:extLst>
            </p:cNvPr>
            <p:cNvPicPr>
              <a:picLocks noChangeAspect="1"/>
            </p:cNvPicPr>
            <p:nvPr/>
          </p:nvPicPr>
          <p:blipFill>
            <a:blip r:embed="rId7"/>
            <a:stretch>
              <a:fillRect/>
            </a:stretch>
          </p:blipFill>
          <p:spPr>
            <a:xfrm flipH="1">
              <a:off x="3418470" y="3014086"/>
              <a:ext cx="117997" cy="56222"/>
            </a:xfrm>
            <a:prstGeom prst="rect">
              <a:avLst/>
            </a:prstGeom>
          </p:spPr>
        </p:pic>
        <p:pic>
          <p:nvPicPr>
            <p:cNvPr id="235" name="Picture 234">
              <a:extLst>
                <a:ext uri="{FF2B5EF4-FFF2-40B4-BE49-F238E27FC236}">
                  <a16:creationId xmlns:a16="http://schemas.microsoft.com/office/drawing/2014/main" id="{7B71F6A5-94A5-1F45-83F0-CD03A5286AD3}"/>
                </a:ext>
              </a:extLst>
            </p:cNvPr>
            <p:cNvPicPr>
              <a:picLocks noChangeAspect="1"/>
            </p:cNvPicPr>
            <p:nvPr/>
          </p:nvPicPr>
          <p:blipFill>
            <a:blip r:embed="rId7"/>
            <a:stretch>
              <a:fillRect/>
            </a:stretch>
          </p:blipFill>
          <p:spPr>
            <a:xfrm flipH="1">
              <a:off x="3588080" y="3014086"/>
              <a:ext cx="117997" cy="56222"/>
            </a:xfrm>
            <a:prstGeom prst="rect">
              <a:avLst/>
            </a:prstGeom>
          </p:spPr>
        </p:pic>
        <p:pic>
          <p:nvPicPr>
            <p:cNvPr id="236" name="Picture 235">
              <a:extLst>
                <a:ext uri="{FF2B5EF4-FFF2-40B4-BE49-F238E27FC236}">
                  <a16:creationId xmlns:a16="http://schemas.microsoft.com/office/drawing/2014/main" id="{5A672C7B-A4AC-DF4E-9E38-530993ABF4B1}"/>
                </a:ext>
              </a:extLst>
            </p:cNvPr>
            <p:cNvPicPr>
              <a:picLocks noChangeAspect="1"/>
            </p:cNvPicPr>
            <p:nvPr/>
          </p:nvPicPr>
          <p:blipFill>
            <a:blip r:embed="rId7"/>
            <a:stretch>
              <a:fillRect/>
            </a:stretch>
          </p:blipFill>
          <p:spPr>
            <a:xfrm flipH="1">
              <a:off x="3757691" y="3014086"/>
              <a:ext cx="117997" cy="56222"/>
            </a:xfrm>
            <a:prstGeom prst="rect">
              <a:avLst/>
            </a:prstGeom>
          </p:spPr>
        </p:pic>
        <p:pic>
          <p:nvPicPr>
            <p:cNvPr id="237" name="Picture 236">
              <a:extLst>
                <a:ext uri="{FF2B5EF4-FFF2-40B4-BE49-F238E27FC236}">
                  <a16:creationId xmlns:a16="http://schemas.microsoft.com/office/drawing/2014/main" id="{EE72257B-3CC4-7145-9231-1A4C5170F217}"/>
                </a:ext>
              </a:extLst>
            </p:cNvPr>
            <p:cNvPicPr>
              <a:picLocks noChangeAspect="1"/>
            </p:cNvPicPr>
            <p:nvPr/>
          </p:nvPicPr>
          <p:blipFill>
            <a:blip r:embed="rId7"/>
            <a:stretch>
              <a:fillRect/>
            </a:stretch>
          </p:blipFill>
          <p:spPr>
            <a:xfrm flipH="1">
              <a:off x="3930455" y="3014086"/>
              <a:ext cx="117997" cy="56222"/>
            </a:xfrm>
            <a:prstGeom prst="rect">
              <a:avLst/>
            </a:prstGeom>
          </p:spPr>
        </p:pic>
        <p:pic>
          <p:nvPicPr>
            <p:cNvPr id="238" name="Picture 237">
              <a:extLst>
                <a:ext uri="{FF2B5EF4-FFF2-40B4-BE49-F238E27FC236}">
                  <a16:creationId xmlns:a16="http://schemas.microsoft.com/office/drawing/2014/main" id="{28D36E61-0640-2E43-895E-285F723E288C}"/>
                </a:ext>
              </a:extLst>
            </p:cNvPr>
            <p:cNvPicPr>
              <a:picLocks noChangeAspect="1"/>
            </p:cNvPicPr>
            <p:nvPr/>
          </p:nvPicPr>
          <p:blipFill>
            <a:blip r:embed="rId7"/>
            <a:stretch>
              <a:fillRect/>
            </a:stretch>
          </p:blipFill>
          <p:spPr>
            <a:xfrm flipH="1">
              <a:off x="4100068" y="3014086"/>
              <a:ext cx="117997" cy="56222"/>
            </a:xfrm>
            <a:prstGeom prst="rect">
              <a:avLst/>
            </a:prstGeom>
          </p:spPr>
        </p:pic>
        <p:pic>
          <p:nvPicPr>
            <p:cNvPr id="239" name="Picture 238">
              <a:extLst>
                <a:ext uri="{FF2B5EF4-FFF2-40B4-BE49-F238E27FC236}">
                  <a16:creationId xmlns:a16="http://schemas.microsoft.com/office/drawing/2014/main" id="{93A98209-F0A7-164E-BEF5-2E9564BA0A85}"/>
                </a:ext>
              </a:extLst>
            </p:cNvPr>
            <p:cNvPicPr>
              <a:picLocks noChangeAspect="1"/>
            </p:cNvPicPr>
            <p:nvPr/>
          </p:nvPicPr>
          <p:blipFill>
            <a:blip r:embed="rId7"/>
            <a:stretch>
              <a:fillRect/>
            </a:stretch>
          </p:blipFill>
          <p:spPr>
            <a:xfrm flipH="1">
              <a:off x="4266525" y="3014086"/>
              <a:ext cx="117997" cy="56222"/>
            </a:xfrm>
            <a:prstGeom prst="rect">
              <a:avLst/>
            </a:prstGeom>
          </p:spPr>
        </p:pic>
        <p:pic>
          <p:nvPicPr>
            <p:cNvPr id="240" name="Picture 239">
              <a:extLst>
                <a:ext uri="{FF2B5EF4-FFF2-40B4-BE49-F238E27FC236}">
                  <a16:creationId xmlns:a16="http://schemas.microsoft.com/office/drawing/2014/main" id="{58BC8DA9-23E7-BB4F-AE77-C6F9DC7D07BE}"/>
                </a:ext>
              </a:extLst>
            </p:cNvPr>
            <p:cNvPicPr>
              <a:picLocks noChangeAspect="1"/>
            </p:cNvPicPr>
            <p:nvPr/>
          </p:nvPicPr>
          <p:blipFill>
            <a:blip r:embed="rId7"/>
            <a:stretch>
              <a:fillRect/>
            </a:stretch>
          </p:blipFill>
          <p:spPr>
            <a:xfrm flipH="1">
              <a:off x="4436135" y="3014086"/>
              <a:ext cx="117997" cy="56222"/>
            </a:xfrm>
            <a:prstGeom prst="rect">
              <a:avLst/>
            </a:prstGeom>
          </p:spPr>
        </p:pic>
        <p:pic>
          <p:nvPicPr>
            <p:cNvPr id="241" name="Picture 240">
              <a:extLst>
                <a:ext uri="{FF2B5EF4-FFF2-40B4-BE49-F238E27FC236}">
                  <a16:creationId xmlns:a16="http://schemas.microsoft.com/office/drawing/2014/main" id="{CD409899-5B61-E544-8158-E60C9241A3F7}"/>
                </a:ext>
              </a:extLst>
            </p:cNvPr>
            <p:cNvPicPr>
              <a:picLocks noChangeAspect="1"/>
            </p:cNvPicPr>
            <p:nvPr/>
          </p:nvPicPr>
          <p:blipFill>
            <a:blip r:embed="rId7"/>
            <a:stretch>
              <a:fillRect/>
            </a:stretch>
          </p:blipFill>
          <p:spPr>
            <a:xfrm flipH="1">
              <a:off x="4633129" y="3014086"/>
              <a:ext cx="117997" cy="56222"/>
            </a:xfrm>
            <a:prstGeom prst="rect">
              <a:avLst/>
            </a:prstGeom>
          </p:spPr>
        </p:pic>
        <p:pic>
          <p:nvPicPr>
            <p:cNvPr id="242" name="Picture 241">
              <a:extLst>
                <a:ext uri="{FF2B5EF4-FFF2-40B4-BE49-F238E27FC236}">
                  <a16:creationId xmlns:a16="http://schemas.microsoft.com/office/drawing/2014/main" id="{7A061B49-37F7-7341-9EDA-699DB171D3D0}"/>
                </a:ext>
              </a:extLst>
            </p:cNvPr>
            <p:cNvPicPr>
              <a:picLocks noChangeAspect="1"/>
            </p:cNvPicPr>
            <p:nvPr/>
          </p:nvPicPr>
          <p:blipFill>
            <a:blip r:embed="rId7"/>
            <a:stretch>
              <a:fillRect/>
            </a:stretch>
          </p:blipFill>
          <p:spPr>
            <a:xfrm flipH="1">
              <a:off x="4802740" y="3014086"/>
              <a:ext cx="117997" cy="56222"/>
            </a:xfrm>
            <a:prstGeom prst="rect">
              <a:avLst/>
            </a:prstGeom>
          </p:spPr>
        </p:pic>
        <p:pic>
          <p:nvPicPr>
            <p:cNvPr id="243" name="Picture 242">
              <a:extLst>
                <a:ext uri="{FF2B5EF4-FFF2-40B4-BE49-F238E27FC236}">
                  <a16:creationId xmlns:a16="http://schemas.microsoft.com/office/drawing/2014/main" id="{DAF334EB-795C-EC48-B7D6-7008212DE25E}"/>
                </a:ext>
              </a:extLst>
            </p:cNvPr>
            <p:cNvPicPr>
              <a:picLocks noChangeAspect="1"/>
            </p:cNvPicPr>
            <p:nvPr/>
          </p:nvPicPr>
          <p:blipFill>
            <a:blip r:embed="rId7"/>
            <a:stretch>
              <a:fillRect/>
            </a:stretch>
          </p:blipFill>
          <p:spPr>
            <a:xfrm flipH="1">
              <a:off x="4972350" y="3014086"/>
              <a:ext cx="117997" cy="56222"/>
            </a:xfrm>
            <a:prstGeom prst="rect">
              <a:avLst/>
            </a:prstGeom>
          </p:spPr>
        </p:pic>
        <p:pic>
          <p:nvPicPr>
            <p:cNvPr id="244" name="Picture 243">
              <a:extLst>
                <a:ext uri="{FF2B5EF4-FFF2-40B4-BE49-F238E27FC236}">
                  <a16:creationId xmlns:a16="http://schemas.microsoft.com/office/drawing/2014/main" id="{F98AE0B1-1B61-5D40-8F23-D4C07D648B3A}"/>
                </a:ext>
              </a:extLst>
            </p:cNvPr>
            <p:cNvPicPr>
              <a:picLocks noChangeAspect="1"/>
            </p:cNvPicPr>
            <p:nvPr/>
          </p:nvPicPr>
          <p:blipFill>
            <a:blip r:embed="rId7"/>
            <a:stretch>
              <a:fillRect/>
            </a:stretch>
          </p:blipFill>
          <p:spPr>
            <a:xfrm flipH="1">
              <a:off x="5141961" y="3014086"/>
              <a:ext cx="117997" cy="56222"/>
            </a:xfrm>
            <a:prstGeom prst="rect">
              <a:avLst/>
            </a:prstGeom>
          </p:spPr>
        </p:pic>
        <p:pic>
          <p:nvPicPr>
            <p:cNvPr id="245" name="Picture 244">
              <a:extLst>
                <a:ext uri="{FF2B5EF4-FFF2-40B4-BE49-F238E27FC236}">
                  <a16:creationId xmlns:a16="http://schemas.microsoft.com/office/drawing/2014/main" id="{D28E91AE-7165-ED4A-B32A-59E75EE3684B}"/>
                </a:ext>
              </a:extLst>
            </p:cNvPr>
            <p:cNvPicPr>
              <a:picLocks noChangeAspect="1"/>
            </p:cNvPicPr>
            <p:nvPr/>
          </p:nvPicPr>
          <p:blipFill>
            <a:blip r:embed="rId7"/>
            <a:stretch>
              <a:fillRect/>
            </a:stretch>
          </p:blipFill>
          <p:spPr>
            <a:xfrm flipH="1">
              <a:off x="5314727" y="3014086"/>
              <a:ext cx="117997" cy="56222"/>
            </a:xfrm>
            <a:prstGeom prst="rect">
              <a:avLst/>
            </a:prstGeom>
          </p:spPr>
        </p:pic>
        <p:pic>
          <p:nvPicPr>
            <p:cNvPr id="246" name="Picture 245">
              <a:extLst>
                <a:ext uri="{FF2B5EF4-FFF2-40B4-BE49-F238E27FC236}">
                  <a16:creationId xmlns:a16="http://schemas.microsoft.com/office/drawing/2014/main" id="{F34EEEA0-C773-C042-832C-C628BF576BC4}"/>
                </a:ext>
              </a:extLst>
            </p:cNvPr>
            <p:cNvPicPr>
              <a:picLocks noChangeAspect="1"/>
            </p:cNvPicPr>
            <p:nvPr/>
          </p:nvPicPr>
          <p:blipFill>
            <a:blip r:embed="rId7"/>
            <a:stretch>
              <a:fillRect/>
            </a:stretch>
          </p:blipFill>
          <p:spPr>
            <a:xfrm flipH="1">
              <a:off x="5484337" y="3014086"/>
              <a:ext cx="117997" cy="56222"/>
            </a:xfrm>
            <a:prstGeom prst="rect">
              <a:avLst/>
            </a:prstGeom>
          </p:spPr>
        </p:pic>
        <p:pic>
          <p:nvPicPr>
            <p:cNvPr id="247" name="Picture 246">
              <a:extLst>
                <a:ext uri="{FF2B5EF4-FFF2-40B4-BE49-F238E27FC236}">
                  <a16:creationId xmlns:a16="http://schemas.microsoft.com/office/drawing/2014/main" id="{933ADFBF-C1DB-C844-ABD4-58F1A3B17FB8}"/>
                </a:ext>
              </a:extLst>
            </p:cNvPr>
            <p:cNvPicPr>
              <a:picLocks noChangeAspect="1"/>
            </p:cNvPicPr>
            <p:nvPr/>
          </p:nvPicPr>
          <p:blipFill>
            <a:blip r:embed="rId7"/>
            <a:stretch>
              <a:fillRect/>
            </a:stretch>
          </p:blipFill>
          <p:spPr>
            <a:xfrm flipH="1">
              <a:off x="5650794" y="3014086"/>
              <a:ext cx="117997" cy="56222"/>
            </a:xfrm>
            <a:prstGeom prst="rect">
              <a:avLst/>
            </a:prstGeom>
          </p:spPr>
        </p:pic>
        <p:pic>
          <p:nvPicPr>
            <p:cNvPr id="248" name="Picture 247">
              <a:extLst>
                <a:ext uri="{FF2B5EF4-FFF2-40B4-BE49-F238E27FC236}">
                  <a16:creationId xmlns:a16="http://schemas.microsoft.com/office/drawing/2014/main" id="{39C8397A-AF8A-A142-9134-0CD1B5499E38}"/>
                </a:ext>
              </a:extLst>
            </p:cNvPr>
            <p:cNvPicPr>
              <a:picLocks noChangeAspect="1"/>
            </p:cNvPicPr>
            <p:nvPr/>
          </p:nvPicPr>
          <p:blipFill>
            <a:blip r:embed="rId7"/>
            <a:stretch>
              <a:fillRect/>
            </a:stretch>
          </p:blipFill>
          <p:spPr>
            <a:xfrm flipH="1">
              <a:off x="5820405" y="3014086"/>
              <a:ext cx="117997" cy="56222"/>
            </a:xfrm>
            <a:prstGeom prst="rect">
              <a:avLst/>
            </a:prstGeom>
          </p:spPr>
        </p:pic>
        <p:sp>
          <p:nvSpPr>
            <p:cNvPr id="249" name="TextBox 248">
              <a:extLst>
                <a:ext uri="{FF2B5EF4-FFF2-40B4-BE49-F238E27FC236}">
                  <a16:creationId xmlns:a16="http://schemas.microsoft.com/office/drawing/2014/main" id="{634D745D-4BD1-EB41-B37B-69BE4B80F059}"/>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250" name="Picture 249">
              <a:extLst>
                <a:ext uri="{FF2B5EF4-FFF2-40B4-BE49-F238E27FC236}">
                  <a16:creationId xmlns:a16="http://schemas.microsoft.com/office/drawing/2014/main" id="{B0DDB3FD-EA5D-034E-8CF6-0F8C3D8265B3}"/>
                </a:ext>
              </a:extLst>
            </p:cNvPr>
            <p:cNvPicPr>
              <a:picLocks noChangeAspect="1"/>
            </p:cNvPicPr>
            <p:nvPr/>
          </p:nvPicPr>
          <p:blipFill>
            <a:blip r:embed="rId8"/>
            <a:stretch>
              <a:fillRect/>
            </a:stretch>
          </p:blipFill>
          <p:spPr>
            <a:xfrm>
              <a:off x="4235809" y="3109588"/>
              <a:ext cx="518653" cy="247117"/>
            </a:xfrm>
            <a:prstGeom prst="rect">
              <a:avLst/>
            </a:prstGeom>
          </p:spPr>
        </p:pic>
        <p:cxnSp>
          <p:nvCxnSpPr>
            <p:cNvPr id="251" name="Straight Connector 250">
              <a:extLst>
                <a:ext uri="{FF2B5EF4-FFF2-40B4-BE49-F238E27FC236}">
                  <a16:creationId xmlns:a16="http://schemas.microsoft.com/office/drawing/2014/main" id="{B24A818A-9DC4-224A-943A-344E41363432}"/>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2" name="Straight Connector 251">
              <a:extLst>
                <a:ext uri="{FF2B5EF4-FFF2-40B4-BE49-F238E27FC236}">
                  <a16:creationId xmlns:a16="http://schemas.microsoft.com/office/drawing/2014/main" id="{9A604A06-D4CF-EC4F-97A6-E54B6EBAFD97}"/>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3" name="Straight Arrow Connector 252">
              <a:extLst>
                <a:ext uri="{FF2B5EF4-FFF2-40B4-BE49-F238E27FC236}">
                  <a16:creationId xmlns:a16="http://schemas.microsoft.com/office/drawing/2014/main" id="{EF26D8F9-3866-4345-BD5D-82EF14445975}"/>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54" name="Picture 253">
              <a:extLst>
                <a:ext uri="{FF2B5EF4-FFF2-40B4-BE49-F238E27FC236}">
                  <a16:creationId xmlns:a16="http://schemas.microsoft.com/office/drawing/2014/main" id="{CD51D8BF-F7ED-2241-91F3-67D391B2DCD6}"/>
                </a:ext>
              </a:extLst>
            </p:cNvPr>
            <p:cNvPicPr>
              <a:picLocks noChangeAspect="1"/>
            </p:cNvPicPr>
            <p:nvPr/>
          </p:nvPicPr>
          <p:blipFill>
            <a:blip r:embed="rId9"/>
            <a:stretch>
              <a:fillRect/>
            </a:stretch>
          </p:blipFill>
          <p:spPr>
            <a:xfrm flipH="1">
              <a:off x="4445309" y="3441478"/>
              <a:ext cx="49826" cy="192169"/>
            </a:xfrm>
            <a:prstGeom prst="rect">
              <a:avLst/>
            </a:prstGeom>
          </p:spPr>
        </p:pic>
        <p:sp>
          <p:nvSpPr>
            <p:cNvPr id="255" name="TextBox 254">
              <a:extLst>
                <a:ext uri="{FF2B5EF4-FFF2-40B4-BE49-F238E27FC236}">
                  <a16:creationId xmlns:a16="http://schemas.microsoft.com/office/drawing/2014/main" id="{235CE5D5-0021-054D-B646-12EFDE0D80D9}"/>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256" name="TextBox 255">
              <a:extLst>
                <a:ext uri="{FF2B5EF4-FFF2-40B4-BE49-F238E27FC236}">
                  <a16:creationId xmlns:a16="http://schemas.microsoft.com/office/drawing/2014/main" id="{790380F1-08B3-1F4B-A17C-3B6C5ABFAC54}"/>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257" name="Straight Arrow Connector 256">
              <a:extLst>
                <a:ext uri="{FF2B5EF4-FFF2-40B4-BE49-F238E27FC236}">
                  <a16:creationId xmlns:a16="http://schemas.microsoft.com/office/drawing/2014/main" id="{6A480CE7-AEAD-7940-8AFB-9AFF3C32753B}"/>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8" name="Straight Arrow Connector 257">
              <a:extLst>
                <a:ext uri="{FF2B5EF4-FFF2-40B4-BE49-F238E27FC236}">
                  <a16:creationId xmlns:a16="http://schemas.microsoft.com/office/drawing/2014/main" id="{905AA636-5E2E-0B4F-9804-A4ED30BAD51D}"/>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9" name="TextBox 258">
              <a:extLst>
                <a:ext uri="{FF2B5EF4-FFF2-40B4-BE49-F238E27FC236}">
                  <a16:creationId xmlns:a16="http://schemas.microsoft.com/office/drawing/2014/main" id="{A1C6D318-AA90-E740-B18D-45E3CC4FC449}"/>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260" name="Straight Arrow Connector 259">
              <a:extLst>
                <a:ext uri="{FF2B5EF4-FFF2-40B4-BE49-F238E27FC236}">
                  <a16:creationId xmlns:a16="http://schemas.microsoft.com/office/drawing/2014/main" id="{3942A830-30F4-9F4A-A763-0E4BABF4395C}"/>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61" name="Group 260">
              <a:extLst>
                <a:ext uri="{FF2B5EF4-FFF2-40B4-BE49-F238E27FC236}">
                  <a16:creationId xmlns:a16="http://schemas.microsoft.com/office/drawing/2014/main" id="{FBF2BC52-3AF8-3847-8331-41A2BFF4694A}"/>
                </a:ext>
              </a:extLst>
            </p:cNvPr>
            <p:cNvGrpSpPr/>
            <p:nvPr/>
          </p:nvGrpSpPr>
          <p:grpSpPr>
            <a:xfrm>
              <a:off x="3224631" y="2387219"/>
              <a:ext cx="2718969" cy="289860"/>
              <a:chOff x="381000" y="2438400"/>
              <a:chExt cx="8550745" cy="938653"/>
            </a:xfrm>
          </p:grpSpPr>
          <p:pic>
            <p:nvPicPr>
              <p:cNvPr id="268" name="Picture 267">
                <a:extLst>
                  <a:ext uri="{FF2B5EF4-FFF2-40B4-BE49-F238E27FC236}">
                    <a16:creationId xmlns:a16="http://schemas.microsoft.com/office/drawing/2014/main" id="{A33DE953-827A-734B-BC48-626D7BCB645C}"/>
                  </a:ext>
                </a:extLst>
              </p:cNvPr>
              <p:cNvPicPr>
                <a:picLocks noChangeAspect="1"/>
              </p:cNvPicPr>
              <p:nvPr/>
            </p:nvPicPr>
            <p:blipFill>
              <a:blip r:embed="rId9"/>
              <a:stretch>
                <a:fillRect/>
              </a:stretch>
            </p:blipFill>
            <p:spPr>
              <a:xfrm flipH="1">
                <a:off x="457200" y="2573699"/>
                <a:ext cx="156694" cy="622300"/>
              </a:xfrm>
              <a:prstGeom prst="rect">
                <a:avLst/>
              </a:prstGeom>
            </p:spPr>
          </p:pic>
          <p:pic>
            <p:nvPicPr>
              <p:cNvPr id="269" name="Picture 268">
                <a:extLst>
                  <a:ext uri="{FF2B5EF4-FFF2-40B4-BE49-F238E27FC236}">
                    <a16:creationId xmlns:a16="http://schemas.microsoft.com/office/drawing/2014/main" id="{6C20ABB2-F5F3-9B41-B817-4BCF6026607A}"/>
                  </a:ext>
                </a:extLst>
              </p:cNvPr>
              <p:cNvPicPr>
                <a:picLocks noChangeAspect="1"/>
              </p:cNvPicPr>
              <p:nvPr/>
            </p:nvPicPr>
            <p:blipFill>
              <a:blip r:embed="rId9"/>
              <a:stretch>
                <a:fillRect/>
              </a:stretch>
            </p:blipFill>
            <p:spPr>
              <a:xfrm flipH="1">
                <a:off x="1143000" y="2563380"/>
                <a:ext cx="156694" cy="622300"/>
              </a:xfrm>
              <a:prstGeom prst="rect">
                <a:avLst/>
              </a:prstGeom>
            </p:spPr>
          </p:pic>
          <p:grpSp>
            <p:nvGrpSpPr>
              <p:cNvPr id="270" name="Group 269">
                <a:extLst>
                  <a:ext uri="{FF2B5EF4-FFF2-40B4-BE49-F238E27FC236}">
                    <a16:creationId xmlns:a16="http://schemas.microsoft.com/office/drawing/2014/main" id="{A75F27E2-0127-C841-A237-08FA66918702}"/>
                  </a:ext>
                </a:extLst>
              </p:cNvPr>
              <p:cNvGrpSpPr/>
              <p:nvPr/>
            </p:nvGrpSpPr>
            <p:grpSpPr>
              <a:xfrm>
                <a:off x="685800" y="2807153"/>
                <a:ext cx="396240" cy="91440"/>
                <a:chOff x="4495800" y="5410200"/>
                <a:chExt cx="396240" cy="91440"/>
              </a:xfrm>
            </p:grpSpPr>
            <p:sp>
              <p:nvSpPr>
                <p:cNvPr id="322" name="Oval 321">
                  <a:extLst>
                    <a:ext uri="{FF2B5EF4-FFF2-40B4-BE49-F238E27FC236}">
                      <a16:creationId xmlns:a16="http://schemas.microsoft.com/office/drawing/2014/main" id="{40260A6D-AAC3-4C4E-9549-6A26B1602856}"/>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3" name="Oval 322">
                  <a:extLst>
                    <a:ext uri="{FF2B5EF4-FFF2-40B4-BE49-F238E27FC236}">
                      <a16:creationId xmlns:a16="http://schemas.microsoft.com/office/drawing/2014/main" id="{9BB6DD72-C883-CF4C-93D3-F0BCE68347B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4" name="Oval 323">
                  <a:extLst>
                    <a:ext uri="{FF2B5EF4-FFF2-40B4-BE49-F238E27FC236}">
                      <a16:creationId xmlns:a16="http://schemas.microsoft.com/office/drawing/2014/main" id="{D0AC2E08-27CE-4B4C-A4E3-74C570047C3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1" name="Picture 270">
                <a:extLst>
                  <a:ext uri="{FF2B5EF4-FFF2-40B4-BE49-F238E27FC236}">
                    <a16:creationId xmlns:a16="http://schemas.microsoft.com/office/drawing/2014/main" id="{818B9840-041D-AA45-9771-E64817398691}"/>
                  </a:ext>
                </a:extLst>
              </p:cNvPr>
              <p:cNvPicPr>
                <a:picLocks noChangeAspect="1"/>
              </p:cNvPicPr>
              <p:nvPr/>
            </p:nvPicPr>
            <p:blipFill>
              <a:blip r:embed="rId9"/>
              <a:stretch>
                <a:fillRect/>
              </a:stretch>
            </p:blipFill>
            <p:spPr>
              <a:xfrm flipH="1">
                <a:off x="1519706" y="2573699"/>
                <a:ext cx="156694" cy="622300"/>
              </a:xfrm>
              <a:prstGeom prst="rect">
                <a:avLst/>
              </a:prstGeom>
            </p:spPr>
          </p:pic>
          <p:pic>
            <p:nvPicPr>
              <p:cNvPr id="272" name="Picture 271">
                <a:extLst>
                  <a:ext uri="{FF2B5EF4-FFF2-40B4-BE49-F238E27FC236}">
                    <a16:creationId xmlns:a16="http://schemas.microsoft.com/office/drawing/2014/main" id="{AA324FB3-F79E-2E40-8D47-8384BEE0E44A}"/>
                  </a:ext>
                </a:extLst>
              </p:cNvPr>
              <p:cNvPicPr>
                <a:picLocks noChangeAspect="1"/>
              </p:cNvPicPr>
              <p:nvPr/>
            </p:nvPicPr>
            <p:blipFill>
              <a:blip r:embed="rId9"/>
              <a:stretch>
                <a:fillRect/>
              </a:stretch>
            </p:blipFill>
            <p:spPr>
              <a:xfrm flipH="1">
                <a:off x="2205506" y="2563380"/>
                <a:ext cx="156694" cy="622300"/>
              </a:xfrm>
              <a:prstGeom prst="rect">
                <a:avLst/>
              </a:prstGeom>
            </p:spPr>
          </p:pic>
          <p:grpSp>
            <p:nvGrpSpPr>
              <p:cNvPr id="273" name="Group 272">
                <a:extLst>
                  <a:ext uri="{FF2B5EF4-FFF2-40B4-BE49-F238E27FC236}">
                    <a16:creationId xmlns:a16="http://schemas.microsoft.com/office/drawing/2014/main" id="{4A7E6C7C-20B8-BF40-A960-92DAAF0AD60C}"/>
                  </a:ext>
                </a:extLst>
              </p:cNvPr>
              <p:cNvGrpSpPr/>
              <p:nvPr/>
            </p:nvGrpSpPr>
            <p:grpSpPr>
              <a:xfrm>
                <a:off x="1748306" y="2807153"/>
                <a:ext cx="396240" cy="91440"/>
                <a:chOff x="4495800" y="5410200"/>
                <a:chExt cx="396240" cy="91440"/>
              </a:xfrm>
            </p:grpSpPr>
            <p:sp>
              <p:nvSpPr>
                <p:cNvPr id="319" name="Oval 318">
                  <a:extLst>
                    <a:ext uri="{FF2B5EF4-FFF2-40B4-BE49-F238E27FC236}">
                      <a16:creationId xmlns:a16="http://schemas.microsoft.com/office/drawing/2014/main" id="{09CDEF92-6182-9F47-9C6B-F3DC9232E8E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0" name="Oval 319">
                  <a:extLst>
                    <a:ext uri="{FF2B5EF4-FFF2-40B4-BE49-F238E27FC236}">
                      <a16:creationId xmlns:a16="http://schemas.microsoft.com/office/drawing/2014/main" id="{1B6F38F2-7717-6D40-852F-3B2D1FC74EF0}"/>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1" name="Oval 320">
                  <a:extLst>
                    <a:ext uri="{FF2B5EF4-FFF2-40B4-BE49-F238E27FC236}">
                      <a16:creationId xmlns:a16="http://schemas.microsoft.com/office/drawing/2014/main" id="{06352E2C-A8CE-5D41-972B-9E697B74308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4" name="Picture 273">
                <a:extLst>
                  <a:ext uri="{FF2B5EF4-FFF2-40B4-BE49-F238E27FC236}">
                    <a16:creationId xmlns:a16="http://schemas.microsoft.com/office/drawing/2014/main" id="{D07A6862-7538-ED47-BA5E-D3EAD0145398}"/>
                  </a:ext>
                </a:extLst>
              </p:cNvPr>
              <p:cNvPicPr>
                <a:picLocks noChangeAspect="1"/>
              </p:cNvPicPr>
              <p:nvPr/>
            </p:nvPicPr>
            <p:blipFill>
              <a:blip r:embed="rId9"/>
              <a:stretch>
                <a:fillRect/>
              </a:stretch>
            </p:blipFill>
            <p:spPr>
              <a:xfrm flipH="1">
                <a:off x="2590800" y="2573699"/>
                <a:ext cx="156694" cy="622300"/>
              </a:xfrm>
              <a:prstGeom prst="rect">
                <a:avLst/>
              </a:prstGeom>
            </p:spPr>
          </p:pic>
          <p:pic>
            <p:nvPicPr>
              <p:cNvPr id="275" name="Picture 274">
                <a:extLst>
                  <a:ext uri="{FF2B5EF4-FFF2-40B4-BE49-F238E27FC236}">
                    <a16:creationId xmlns:a16="http://schemas.microsoft.com/office/drawing/2014/main" id="{1B0374FC-96DC-9E43-B8CA-2761A2F70808}"/>
                  </a:ext>
                </a:extLst>
              </p:cNvPr>
              <p:cNvPicPr>
                <a:picLocks noChangeAspect="1"/>
              </p:cNvPicPr>
              <p:nvPr/>
            </p:nvPicPr>
            <p:blipFill>
              <a:blip r:embed="rId9"/>
              <a:stretch>
                <a:fillRect/>
              </a:stretch>
            </p:blipFill>
            <p:spPr>
              <a:xfrm flipH="1">
                <a:off x="3276600" y="2563380"/>
                <a:ext cx="156694" cy="622300"/>
              </a:xfrm>
              <a:prstGeom prst="rect">
                <a:avLst/>
              </a:prstGeom>
            </p:spPr>
          </p:pic>
          <p:grpSp>
            <p:nvGrpSpPr>
              <p:cNvPr id="276" name="Group 275">
                <a:extLst>
                  <a:ext uri="{FF2B5EF4-FFF2-40B4-BE49-F238E27FC236}">
                    <a16:creationId xmlns:a16="http://schemas.microsoft.com/office/drawing/2014/main" id="{791E87FD-E569-F04C-8279-EBB5BB8B7130}"/>
                  </a:ext>
                </a:extLst>
              </p:cNvPr>
              <p:cNvGrpSpPr/>
              <p:nvPr/>
            </p:nvGrpSpPr>
            <p:grpSpPr>
              <a:xfrm>
                <a:off x="2819400" y="2807153"/>
                <a:ext cx="396240" cy="91440"/>
                <a:chOff x="4495800" y="5410200"/>
                <a:chExt cx="396240" cy="91440"/>
              </a:xfrm>
            </p:grpSpPr>
            <p:sp>
              <p:nvSpPr>
                <p:cNvPr id="316" name="Oval 315">
                  <a:extLst>
                    <a:ext uri="{FF2B5EF4-FFF2-40B4-BE49-F238E27FC236}">
                      <a16:creationId xmlns:a16="http://schemas.microsoft.com/office/drawing/2014/main" id="{391FA8BA-47E0-BF44-97AD-C80968C3C4E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7" name="Oval 316">
                  <a:extLst>
                    <a:ext uri="{FF2B5EF4-FFF2-40B4-BE49-F238E27FC236}">
                      <a16:creationId xmlns:a16="http://schemas.microsoft.com/office/drawing/2014/main" id="{C3D15310-648C-5044-B5BA-9C88DE1DBA87}"/>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8" name="Oval 317">
                  <a:extLst>
                    <a:ext uri="{FF2B5EF4-FFF2-40B4-BE49-F238E27FC236}">
                      <a16:creationId xmlns:a16="http://schemas.microsoft.com/office/drawing/2014/main" id="{3839DF0A-72C9-0748-BC7F-DD983FAA085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7" name="Picture 276">
                <a:extLst>
                  <a:ext uri="{FF2B5EF4-FFF2-40B4-BE49-F238E27FC236}">
                    <a16:creationId xmlns:a16="http://schemas.microsoft.com/office/drawing/2014/main" id="{D29A4D80-5D58-2145-A7F2-A6C0A88D3BC5}"/>
                  </a:ext>
                </a:extLst>
              </p:cNvPr>
              <p:cNvPicPr>
                <a:picLocks noChangeAspect="1"/>
              </p:cNvPicPr>
              <p:nvPr/>
            </p:nvPicPr>
            <p:blipFill>
              <a:blip r:embed="rId9"/>
              <a:stretch>
                <a:fillRect/>
              </a:stretch>
            </p:blipFill>
            <p:spPr>
              <a:xfrm flipH="1">
                <a:off x="3657600" y="2573699"/>
                <a:ext cx="156694" cy="622300"/>
              </a:xfrm>
              <a:prstGeom prst="rect">
                <a:avLst/>
              </a:prstGeom>
            </p:spPr>
          </p:pic>
          <p:pic>
            <p:nvPicPr>
              <p:cNvPr id="278" name="Picture 277">
                <a:extLst>
                  <a:ext uri="{FF2B5EF4-FFF2-40B4-BE49-F238E27FC236}">
                    <a16:creationId xmlns:a16="http://schemas.microsoft.com/office/drawing/2014/main" id="{A60533A0-9692-D140-B01F-D6B2A8E78E59}"/>
                  </a:ext>
                </a:extLst>
              </p:cNvPr>
              <p:cNvPicPr>
                <a:picLocks noChangeAspect="1"/>
              </p:cNvPicPr>
              <p:nvPr/>
            </p:nvPicPr>
            <p:blipFill>
              <a:blip r:embed="rId9"/>
              <a:stretch>
                <a:fillRect/>
              </a:stretch>
            </p:blipFill>
            <p:spPr>
              <a:xfrm flipH="1">
                <a:off x="4343400" y="2563380"/>
                <a:ext cx="156694" cy="622300"/>
              </a:xfrm>
              <a:prstGeom prst="rect">
                <a:avLst/>
              </a:prstGeom>
            </p:spPr>
          </p:pic>
          <p:grpSp>
            <p:nvGrpSpPr>
              <p:cNvPr id="279" name="Group 278">
                <a:extLst>
                  <a:ext uri="{FF2B5EF4-FFF2-40B4-BE49-F238E27FC236}">
                    <a16:creationId xmlns:a16="http://schemas.microsoft.com/office/drawing/2014/main" id="{A0CA9948-1DF2-A848-BA86-25B186246C91}"/>
                  </a:ext>
                </a:extLst>
              </p:cNvPr>
              <p:cNvGrpSpPr/>
              <p:nvPr/>
            </p:nvGrpSpPr>
            <p:grpSpPr>
              <a:xfrm>
                <a:off x="3886200" y="2807153"/>
                <a:ext cx="396240" cy="91440"/>
                <a:chOff x="4495800" y="5410200"/>
                <a:chExt cx="396240" cy="91440"/>
              </a:xfrm>
            </p:grpSpPr>
            <p:sp>
              <p:nvSpPr>
                <p:cNvPr id="313" name="Oval 312">
                  <a:extLst>
                    <a:ext uri="{FF2B5EF4-FFF2-40B4-BE49-F238E27FC236}">
                      <a16:creationId xmlns:a16="http://schemas.microsoft.com/office/drawing/2014/main" id="{555FA211-4F92-654E-83FD-0D22A20EFE1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4" name="Oval 313">
                  <a:extLst>
                    <a:ext uri="{FF2B5EF4-FFF2-40B4-BE49-F238E27FC236}">
                      <a16:creationId xmlns:a16="http://schemas.microsoft.com/office/drawing/2014/main" id="{EF94F101-30D3-4943-9A57-3AAECF88821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5" name="Oval 314">
                  <a:extLst>
                    <a:ext uri="{FF2B5EF4-FFF2-40B4-BE49-F238E27FC236}">
                      <a16:creationId xmlns:a16="http://schemas.microsoft.com/office/drawing/2014/main" id="{379EC95D-3E19-3545-BD8D-5148613F7EF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0" name="Picture 279">
                <a:extLst>
                  <a:ext uri="{FF2B5EF4-FFF2-40B4-BE49-F238E27FC236}">
                    <a16:creationId xmlns:a16="http://schemas.microsoft.com/office/drawing/2014/main" id="{F008BED4-82A8-9E49-851F-1225B08937BB}"/>
                  </a:ext>
                </a:extLst>
              </p:cNvPr>
              <p:cNvPicPr>
                <a:picLocks noChangeAspect="1"/>
              </p:cNvPicPr>
              <p:nvPr/>
            </p:nvPicPr>
            <p:blipFill>
              <a:blip r:embed="rId9"/>
              <a:stretch>
                <a:fillRect/>
              </a:stretch>
            </p:blipFill>
            <p:spPr>
              <a:xfrm flipH="1">
                <a:off x="4720106" y="2573699"/>
                <a:ext cx="156694" cy="622300"/>
              </a:xfrm>
              <a:prstGeom prst="rect">
                <a:avLst/>
              </a:prstGeom>
            </p:spPr>
          </p:pic>
          <p:pic>
            <p:nvPicPr>
              <p:cNvPr id="281" name="Picture 280">
                <a:extLst>
                  <a:ext uri="{FF2B5EF4-FFF2-40B4-BE49-F238E27FC236}">
                    <a16:creationId xmlns:a16="http://schemas.microsoft.com/office/drawing/2014/main" id="{44E50106-7DAC-A04A-BE14-5E8C611E5AD2}"/>
                  </a:ext>
                </a:extLst>
              </p:cNvPr>
              <p:cNvPicPr>
                <a:picLocks noChangeAspect="1"/>
              </p:cNvPicPr>
              <p:nvPr/>
            </p:nvPicPr>
            <p:blipFill>
              <a:blip r:embed="rId9"/>
              <a:stretch>
                <a:fillRect/>
              </a:stretch>
            </p:blipFill>
            <p:spPr>
              <a:xfrm flipH="1">
                <a:off x="5405906" y="2563380"/>
                <a:ext cx="156694" cy="622300"/>
              </a:xfrm>
              <a:prstGeom prst="rect">
                <a:avLst/>
              </a:prstGeom>
            </p:spPr>
          </p:pic>
          <p:grpSp>
            <p:nvGrpSpPr>
              <p:cNvPr id="282" name="Group 281">
                <a:extLst>
                  <a:ext uri="{FF2B5EF4-FFF2-40B4-BE49-F238E27FC236}">
                    <a16:creationId xmlns:a16="http://schemas.microsoft.com/office/drawing/2014/main" id="{F1C571E3-2B4B-0A49-BC34-1959A31F3ADA}"/>
                  </a:ext>
                </a:extLst>
              </p:cNvPr>
              <p:cNvGrpSpPr/>
              <p:nvPr/>
            </p:nvGrpSpPr>
            <p:grpSpPr>
              <a:xfrm>
                <a:off x="4948706" y="2807153"/>
                <a:ext cx="396240" cy="91440"/>
                <a:chOff x="4495800" y="5410200"/>
                <a:chExt cx="396240" cy="91440"/>
              </a:xfrm>
            </p:grpSpPr>
            <p:sp>
              <p:nvSpPr>
                <p:cNvPr id="310" name="Oval 309">
                  <a:extLst>
                    <a:ext uri="{FF2B5EF4-FFF2-40B4-BE49-F238E27FC236}">
                      <a16:creationId xmlns:a16="http://schemas.microsoft.com/office/drawing/2014/main" id="{D5FDDF6E-4D88-9A4D-B148-8BF497EE19E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1" name="Oval 310">
                  <a:extLst>
                    <a:ext uri="{FF2B5EF4-FFF2-40B4-BE49-F238E27FC236}">
                      <a16:creationId xmlns:a16="http://schemas.microsoft.com/office/drawing/2014/main" id="{9B38B9B2-9FD1-C641-9723-5C8C7DF13C2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2" name="Oval 311">
                  <a:extLst>
                    <a:ext uri="{FF2B5EF4-FFF2-40B4-BE49-F238E27FC236}">
                      <a16:creationId xmlns:a16="http://schemas.microsoft.com/office/drawing/2014/main" id="{E3BE8B87-D76F-C04C-A297-745AE2D7351B}"/>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3" name="Picture 282">
                <a:extLst>
                  <a:ext uri="{FF2B5EF4-FFF2-40B4-BE49-F238E27FC236}">
                    <a16:creationId xmlns:a16="http://schemas.microsoft.com/office/drawing/2014/main" id="{EB0EE47D-5705-7B4C-A6AD-66A4E31E0254}"/>
                  </a:ext>
                </a:extLst>
              </p:cNvPr>
              <p:cNvPicPr>
                <a:picLocks noChangeAspect="1"/>
              </p:cNvPicPr>
              <p:nvPr/>
            </p:nvPicPr>
            <p:blipFill>
              <a:blip r:embed="rId9"/>
              <a:stretch>
                <a:fillRect/>
              </a:stretch>
            </p:blipFill>
            <p:spPr>
              <a:xfrm flipH="1">
                <a:off x="5782612" y="2573699"/>
                <a:ext cx="156694" cy="622300"/>
              </a:xfrm>
              <a:prstGeom prst="rect">
                <a:avLst/>
              </a:prstGeom>
            </p:spPr>
          </p:pic>
          <p:pic>
            <p:nvPicPr>
              <p:cNvPr id="284" name="Picture 283">
                <a:extLst>
                  <a:ext uri="{FF2B5EF4-FFF2-40B4-BE49-F238E27FC236}">
                    <a16:creationId xmlns:a16="http://schemas.microsoft.com/office/drawing/2014/main" id="{3907772B-AC28-7340-9B10-6C556BCA9CE0}"/>
                  </a:ext>
                </a:extLst>
              </p:cNvPr>
              <p:cNvPicPr>
                <a:picLocks noChangeAspect="1"/>
              </p:cNvPicPr>
              <p:nvPr/>
            </p:nvPicPr>
            <p:blipFill>
              <a:blip r:embed="rId9"/>
              <a:stretch>
                <a:fillRect/>
              </a:stretch>
            </p:blipFill>
            <p:spPr>
              <a:xfrm flipH="1">
                <a:off x="6468412" y="2563380"/>
                <a:ext cx="156694" cy="622300"/>
              </a:xfrm>
              <a:prstGeom prst="rect">
                <a:avLst/>
              </a:prstGeom>
            </p:spPr>
          </p:pic>
          <p:grpSp>
            <p:nvGrpSpPr>
              <p:cNvPr id="285" name="Group 284">
                <a:extLst>
                  <a:ext uri="{FF2B5EF4-FFF2-40B4-BE49-F238E27FC236}">
                    <a16:creationId xmlns:a16="http://schemas.microsoft.com/office/drawing/2014/main" id="{DC662753-3C9B-1F4C-9ACE-02ABEB797C98}"/>
                  </a:ext>
                </a:extLst>
              </p:cNvPr>
              <p:cNvGrpSpPr/>
              <p:nvPr/>
            </p:nvGrpSpPr>
            <p:grpSpPr>
              <a:xfrm>
                <a:off x="6011212" y="2807153"/>
                <a:ext cx="396240" cy="91440"/>
                <a:chOff x="4495800" y="5410200"/>
                <a:chExt cx="396240" cy="91440"/>
              </a:xfrm>
            </p:grpSpPr>
            <p:sp>
              <p:nvSpPr>
                <p:cNvPr id="307" name="Oval 306">
                  <a:extLst>
                    <a:ext uri="{FF2B5EF4-FFF2-40B4-BE49-F238E27FC236}">
                      <a16:creationId xmlns:a16="http://schemas.microsoft.com/office/drawing/2014/main" id="{AC05281B-5FBC-DB45-A443-5FFEF62EE7FC}"/>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8" name="Oval 307">
                  <a:extLst>
                    <a:ext uri="{FF2B5EF4-FFF2-40B4-BE49-F238E27FC236}">
                      <a16:creationId xmlns:a16="http://schemas.microsoft.com/office/drawing/2014/main" id="{D056412A-99F0-E040-9BF8-1427FDA3386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9" name="Oval 308">
                  <a:extLst>
                    <a:ext uri="{FF2B5EF4-FFF2-40B4-BE49-F238E27FC236}">
                      <a16:creationId xmlns:a16="http://schemas.microsoft.com/office/drawing/2014/main" id="{7E72C77B-D4B2-A848-B760-9C6864D6D52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6" name="Picture 285">
                <a:extLst>
                  <a:ext uri="{FF2B5EF4-FFF2-40B4-BE49-F238E27FC236}">
                    <a16:creationId xmlns:a16="http://schemas.microsoft.com/office/drawing/2014/main" id="{5FA22BBB-C061-F04D-A62F-5B9CD16DC01C}"/>
                  </a:ext>
                </a:extLst>
              </p:cNvPr>
              <p:cNvPicPr>
                <a:picLocks noChangeAspect="1"/>
              </p:cNvPicPr>
              <p:nvPr/>
            </p:nvPicPr>
            <p:blipFill>
              <a:blip r:embed="rId9"/>
              <a:stretch>
                <a:fillRect/>
              </a:stretch>
            </p:blipFill>
            <p:spPr>
              <a:xfrm flipH="1">
                <a:off x="6853706" y="2573699"/>
                <a:ext cx="156694" cy="622300"/>
              </a:xfrm>
              <a:prstGeom prst="rect">
                <a:avLst/>
              </a:prstGeom>
            </p:spPr>
          </p:pic>
          <p:pic>
            <p:nvPicPr>
              <p:cNvPr id="287" name="Picture 286">
                <a:extLst>
                  <a:ext uri="{FF2B5EF4-FFF2-40B4-BE49-F238E27FC236}">
                    <a16:creationId xmlns:a16="http://schemas.microsoft.com/office/drawing/2014/main" id="{F8DA547F-5067-3740-A0B5-DBCB9104B819}"/>
                  </a:ext>
                </a:extLst>
              </p:cNvPr>
              <p:cNvPicPr>
                <a:picLocks noChangeAspect="1"/>
              </p:cNvPicPr>
              <p:nvPr/>
            </p:nvPicPr>
            <p:blipFill>
              <a:blip r:embed="rId9"/>
              <a:stretch>
                <a:fillRect/>
              </a:stretch>
            </p:blipFill>
            <p:spPr>
              <a:xfrm flipH="1">
                <a:off x="7539506" y="2563380"/>
                <a:ext cx="156694" cy="622300"/>
              </a:xfrm>
              <a:prstGeom prst="rect">
                <a:avLst/>
              </a:prstGeom>
            </p:spPr>
          </p:pic>
          <p:grpSp>
            <p:nvGrpSpPr>
              <p:cNvPr id="288" name="Group 287">
                <a:extLst>
                  <a:ext uri="{FF2B5EF4-FFF2-40B4-BE49-F238E27FC236}">
                    <a16:creationId xmlns:a16="http://schemas.microsoft.com/office/drawing/2014/main" id="{8D88C276-755D-A34B-A9F7-73AA17ECCBE2}"/>
                  </a:ext>
                </a:extLst>
              </p:cNvPr>
              <p:cNvGrpSpPr/>
              <p:nvPr/>
            </p:nvGrpSpPr>
            <p:grpSpPr>
              <a:xfrm>
                <a:off x="7082306" y="2807153"/>
                <a:ext cx="396240" cy="91440"/>
                <a:chOff x="4495800" y="5410200"/>
                <a:chExt cx="396240" cy="91440"/>
              </a:xfrm>
            </p:grpSpPr>
            <p:sp>
              <p:nvSpPr>
                <p:cNvPr id="304" name="Oval 303">
                  <a:extLst>
                    <a:ext uri="{FF2B5EF4-FFF2-40B4-BE49-F238E27FC236}">
                      <a16:creationId xmlns:a16="http://schemas.microsoft.com/office/drawing/2014/main" id="{BB875923-D866-7B43-A471-A4A76D748AB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5" name="Oval 304">
                  <a:extLst>
                    <a:ext uri="{FF2B5EF4-FFF2-40B4-BE49-F238E27FC236}">
                      <a16:creationId xmlns:a16="http://schemas.microsoft.com/office/drawing/2014/main" id="{6DE31C93-F485-BE45-9843-8F6D5F68D75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6" name="Oval 305">
                  <a:extLst>
                    <a:ext uri="{FF2B5EF4-FFF2-40B4-BE49-F238E27FC236}">
                      <a16:creationId xmlns:a16="http://schemas.microsoft.com/office/drawing/2014/main" id="{55C90A3F-4E15-0142-8A17-1AA4A57DC1D2}"/>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9" name="Picture 288">
                <a:extLst>
                  <a:ext uri="{FF2B5EF4-FFF2-40B4-BE49-F238E27FC236}">
                    <a16:creationId xmlns:a16="http://schemas.microsoft.com/office/drawing/2014/main" id="{E1BEF2B9-EF8C-7B42-BCCA-29643E7BDC54}"/>
                  </a:ext>
                </a:extLst>
              </p:cNvPr>
              <p:cNvPicPr>
                <a:picLocks noChangeAspect="1"/>
              </p:cNvPicPr>
              <p:nvPr/>
            </p:nvPicPr>
            <p:blipFill>
              <a:blip r:embed="rId9"/>
              <a:stretch>
                <a:fillRect/>
              </a:stretch>
            </p:blipFill>
            <p:spPr>
              <a:xfrm flipH="1">
                <a:off x="7920506" y="2573699"/>
                <a:ext cx="156694" cy="622300"/>
              </a:xfrm>
              <a:prstGeom prst="rect">
                <a:avLst/>
              </a:prstGeom>
            </p:spPr>
          </p:pic>
          <p:pic>
            <p:nvPicPr>
              <p:cNvPr id="290" name="Picture 289">
                <a:extLst>
                  <a:ext uri="{FF2B5EF4-FFF2-40B4-BE49-F238E27FC236}">
                    <a16:creationId xmlns:a16="http://schemas.microsoft.com/office/drawing/2014/main" id="{3070BFCD-E75C-C847-84BE-F1F828A71A81}"/>
                  </a:ext>
                </a:extLst>
              </p:cNvPr>
              <p:cNvPicPr>
                <a:picLocks noChangeAspect="1"/>
              </p:cNvPicPr>
              <p:nvPr/>
            </p:nvPicPr>
            <p:blipFill>
              <a:blip r:embed="rId9"/>
              <a:stretch>
                <a:fillRect/>
              </a:stretch>
            </p:blipFill>
            <p:spPr>
              <a:xfrm flipH="1">
                <a:off x="8606306" y="2563380"/>
                <a:ext cx="156694" cy="622300"/>
              </a:xfrm>
              <a:prstGeom prst="rect">
                <a:avLst/>
              </a:prstGeom>
            </p:spPr>
          </p:pic>
          <p:grpSp>
            <p:nvGrpSpPr>
              <p:cNvPr id="291" name="Group 290">
                <a:extLst>
                  <a:ext uri="{FF2B5EF4-FFF2-40B4-BE49-F238E27FC236}">
                    <a16:creationId xmlns:a16="http://schemas.microsoft.com/office/drawing/2014/main" id="{BAE23BC1-9D60-A84F-8548-98244025293A}"/>
                  </a:ext>
                </a:extLst>
              </p:cNvPr>
              <p:cNvGrpSpPr/>
              <p:nvPr/>
            </p:nvGrpSpPr>
            <p:grpSpPr>
              <a:xfrm>
                <a:off x="8149106" y="2807153"/>
                <a:ext cx="396240" cy="91440"/>
                <a:chOff x="4495800" y="5410200"/>
                <a:chExt cx="396240" cy="91440"/>
              </a:xfrm>
            </p:grpSpPr>
            <p:sp>
              <p:nvSpPr>
                <p:cNvPr id="301" name="Oval 300">
                  <a:extLst>
                    <a:ext uri="{FF2B5EF4-FFF2-40B4-BE49-F238E27FC236}">
                      <a16:creationId xmlns:a16="http://schemas.microsoft.com/office/drawing/2014/main" id="{87922062-6F09-8E4F-BDB9-B07DBEF1689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2" name="Oval 301">
                  <a:extLst>
                    <a:ext uri="{FF2B5EF4-FFF2-40B4-BE49-F238E27FC236}">
                      <a16:creationId xmlns:a16="http://schemas.microsoft.com/office/drawing/2014/main" id="{1C65155F-13C5-6941-A74E-53E559FF304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3" name="Oval 302">
                  <a:extLst>
                    <a:ext uri="{FF2B5EF4-FFF2-40B4-BE49-F238E27FC236}">
                      <a16:creationId xmlns:a16="http://schemas.microsoft.com/office/drawing/2014/main" id="{824CC0C8-67AC-6F4A-940B-CE9111B984C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92" name="TextBox 291">
                <a:extLst>
                  <a:ext uri="{FF2B5EF4-FFF2-40B4-BE49-F238E27FC236}">
                    <a16:creationId xmlns:a16="http://schemas.microsoft.com/office/drawing/2014/main" id="{18F5E467-D2B4-D549-A785-51143DF32967}"/>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293" name="TextBox 292">
                <a:extLst>
                  <a:ext uri="{FF2B5EF4-FFF2-40B4-BE49-F238E27FC236}">
                    <a16:creationId xmlns:a16="http://schemas.microsoft.com/office/drawing/2014/main" id="{1B41268E-448C-7542-BD25-A16E269C0D46}"/>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294" name="TextBox 293">
                <a:extLst>
                  <a:ext uri="{FF2B5EF4-FFF2-40B4-BE49-F238E27FC236}">
                    <a16:creationId xmlns:a16="http://schemas.microsoft.com/office/drawing/2014/main" id="{9D4401D7-81EE-0A42-9538-FE7F46B9EFCB}"/>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295" name="TextBox 294">
                <a:extLst>
                  <a:ext uri="{FF2B5EF4-FFF2-40B4-BE49-F238E27FC236}">
                    <a16:creationId xmlns:a16="http://schemas.microsoft.com/office/drawing/2014/main" id="{7741B642-13DA-1647-BB76-27B36FFFABE7}"/>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296" name="TextBox 295">
                <a:extLst>
                  <a:ext uri="{FF2B5EF4-FFF2-40B4-BE49-F238E27FC236}">
                    <a16:creationId xmlns:a16="http://schemas.microsoft.com/office/drawing/2014/main" id="{C9A49DEC-C18B-9A47-BAFA-EBC672FF01B4}"/>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297" name="TextBox 296">
                <a:extLst>
                  <a:ext uri="{FF2B5EF4-FFF2-40B4-BE49-F238E27FC236}">
                    <a16:creationId xmlns:a16="http://schemas.microsoft.com/office/drawing/2014/main" id="{89B06E26-7B0E-2145-921C-2F00B9B85359}"/>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298" name="TextBox 297">
                <a:extLst>
                  <a:ext uri="{FF2B5EF4-FFF2-40B4-BE49-F238E27FC236}">
                    <a16:creationId xmlns:a16="http://schemas.microsoft.com/office/drawing/2014/main" id="{B5BAEE6D-7674-9B4D-BEB7-DFD599E8B30D}"/>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299" name="TextBox 298">
                <a:extLst>
                  <a:ext uri="{FF2B5EF4-FFF2-40B4-BE49-F238E27FC236}">
                    <a16:creationId xmlns:a16="http://schemas.microsoft.com/office/drawing/2014/main" id="{DF9C51C7-547C-E246-807E-E2F8D3D8312C}"/>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300" name="Rectangle 299">
                <a:extLst>
                  <a:ext uri="{FF2B5EF4-FFF2-40B4-BE49-F238E27FC236}">
                    <a16:creationId xmlns:a16="http://schemas.microsoft.com/office/drawing/2014/main" id="{17E3DCA8-394E-6B45-A9B4-D3E050D1CC15}"/>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62" name="Down Arrow 261">
              <a:extLst>
                <a:ext uri="{FF2B5EF4-FFF2-40B4-BE49-F238E27FC236}">
                  <a16:creationId xmlns:a16="http://schemas.microsoft.com/office/drawing/2014/main" id="{9D3B99A8-8036-584B-8026-98F17035E73B}"/>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3" name="Down Arrow 262">
              <a:extLst>
                <a:ext uri="{FF2B5EF4-FFF2-40B4-BE49-F238E27FC236}">
                  <a16:creationId xmlns:a16="http://schemas.microsoft.com/office/drawing/2014/main" id="{A819FB7E-C5CC-6041-9649-08A41E97B8BA}"/>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4" name="Down Arrow 263">
              <a:extLst>
                <a:ext uri="{FF2B5EF4-FFF2-40B4-BE49-F238E27FC236}">
                  <a16:creationId xmlns:a16="http://schemas.microsoft.com/office/drawing/2014/main" id="{F848ACD3-D318-F849-AE60-31748FA59860}"/>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5" name="Down Arrow 264">
              <a:extLst>
                <a:ext uri="{FF2B5EF4-FFF2-40B4-BE49-F238E27FC236}">
                  <a16:creationId xmlns:a16="http://schemas.microsoft.com/office/drawing/2014/main" id="{2A894576-0EED-8D44-829C-C5DAD266C873}"/>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6" name="TextBox 265">
              <a:extLst>
                <a:ext uri="{FF2B5EF4-FFF2-40B4-BE49-F238E27FC236}">
                  <a16:creationId xmlns:a16="http://schemas.microsoft.com/office/drawing/2014/main" id="{9DBC7AC0-C2B2-6A40-8195-9B9BC60B7BA9}"/>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267" name="TextBox 266">
              <a:extLst>
                <a:ext uri="{FF2B5EF4-FFF2-40B4-BE49-F238E27FC236}">
                  <a16:creationId xmlns:a16="http://schemas.microsoft.com/office/drawing/2014/main" id="{1446F7F4-AEBE-F945-8F40-EF83174ED67E}"/>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330" name="Picture 329" descr="A close up of a map&#13;&#10;&#13;&#10;Description automatically generated">
            <a:extLst>
              <a:ext uri="{FF2B5EF4-FFF2-40B4-BE49-F238E27FC236}">
                <a16:creationId xmlns:a16="http://schemas.microsoft.com/office/drawing/2014/main" id="{FAEE9BE5-5692-3C4C-9A71-68B8113E7769}"/>
              </a:ext>
            </a:extLst>
          </p:cNvPr>
          <p:cNvPicPr>
            <a:picLocks noChangeAspect="1"/>
          </p:cNvPicPr>
          <p:nvPr/>
        </p:nvPicPr>
        <p:blipFill>
          <a:blip r:embed="rId10"/>
          <a:stretch>
            <a:fillRect/>
          </a:stretch>
        </p:blipFill>
        <p:spPr>
          <a:xfrm>
            <a:off x="6553200" y="2552700"/>
            <a:ext cx="2333336" cy="1638300"/>
          </a:xfrm>
          <a:prstGeom prst="rect">
            <a:avLst/>
          </a:prstGeom>
        </p:spPr>
      </p:pic>
    </p:spTree>
    <p:extLst>
      <p:ext uri="{BB962C8B-B14F-4D97-AF65-F5344CB8AC3E}">
        <p14:creationId xmlns:p14="http://schemas.microsoft.com/office/powerpoint/2010/main" val="317387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B73-B32B-B643-A812-D3043C4257A8}"/>
              </a:ext>
            </a:extLst>
          </p:cNvPr>
          <p:cNvSpPr>
            <a:spLocks noGrp="1"/>
          </p:cNvSpPr>
          <p:nvPr>
            <p:ph type="title"/>
          </p:nvPr>
        </p:nvSpPr>
        <p:spPr>
          <a:xfrm>
            <a:off x="457200" y="381000"/>
            <a:ext cx="5717194" cy="669924"/>
          </a:xfrm>
        </p:spPr>
        <p:txBody>
          <a:bodyPr/>
          <a:lstStyle/>
          <a:p>
            <a:r>
              <a:rPr lang="en-US" dirty="0"/>
              <a:t>Naming Isolates (Communities)</a:t>
            </a:r>
            <a:endParaRPr lang="en-US" i="1" dirty="0"/>
          </a:p>
        </p:txBody>
      </p:sp>
      <p:sp>
        <p:nvSpPr>
          <p:cNvPr id="6" name="Content Placeholder 5">
            <a:extLst>
              <a:ext uri="{FF2B5EF4-FFF2-40B4-BE49-F238E27FC236}">
                <a16:creationId xmlns:a16="http://schemas.microsoft.com/office/drawing/2014/main" id="{378D6059-E2C1-9E4C-A29A-BAAFCAF816CE}"/>
              </a:ext>
            </a:extLst>
          </p:cNvPr>
          <p:cNvSpPr>
            <a:spLocks noGrp="1"/>
          </p:cNvSpPr>
          <p:nvPr>
            <p:ph idx="1"/>
          </p:nvPr>
        </p:nvSpPr>
        <p:spPr>
          <a:xfrm>
            <a:off x="304800" y="1371599"/>
            <a:ext cx="5046335" cy="4572001"/>
          </a:xfrm>
        </p:spPr>
        <p:txBody>
          <a:bodyPr/>
          <a:lstStyle/>
          <a:p>
            <a:r>
              <a:rPr lang="en-US" dirty="0"/>
              <a:t>HA2.152.03.02.D.CI</a:t>
            </a:r>
          </a:p>
          <a:p>
            <a:pPr lvl="1"/>
            <a:r>
              <a:rPr lang="en-US" dirty="0"/>
              <a:t>Line HA2, transfer 152, EPD 03, Clone 02, Species DVH, Clonal Isolate</a:t>
            </a:r>
          </a:p>
          <a:p>
            <a:r>
              <a:rPr lang="en-US" dirty="0"/>
              <a:t>HA2.152.03.*.*.CI</a:t>
            </a:r>
          </a:p>
          <a:p>
            <a:pPr lvl="1"/>
            <a:r>
              <a:rPr lang="en-US" dirty="0"/>
              <a:t>Line HA2, transfer 152, EPD 03, Clonal Isolates</a:t>
            </a:r>
          </a:p>
          <a:p>
            <a:r>
              <a:rPr lang="en-US" dirty="0"/>
              <a:t>HA2.152.*.*.*CI</a:t>
            </a:r>
          </a:p>
          <a:p>
            <a:pPr lvl="1"/>
            <a:r>
              <a:rPr lang="en-US" dirty="0"/>
              <a:t>Line HA2, transfer 152, Clonal Isolates</a:t>
            </a:r>
          </a:p>
          <a:p>
            <a:pPr lvl="1"/>
            <a:endParaRPr lang="en-US" dirty="0"/>
          </a:p>
        </p:txBody>
      </p:sp>
      <p:sp>
        <p:nvSpPr>
          <p:cNvPr id="3" name="Slide Number Placeholder 2">
            <a:extLst>
              <a:ext uri="{FF2B5EF4-FFF2-40B4-BE49-F238E27FC236}">
                <a16:creationId xmlns:a16="http://schemas.microsoft.com/office/drawing/2014/main" id="{7BDDD1C8-F4EE-5D49-A503-45EABC2990DE}"/>
              </a:ext>
            </a:extLst>
          </p:cNvPr>
          <p:cNvSpPr>
            <a:spLocks noGrp="1"/>
          </p:cNvSpPr>
          <p:nvPr>
            <p:ph type="sldNum" sz="quarter" idx="11"/>
          </p:nvPr>
        </p:nvSpPr>
        <p:spPr/>
        <p:txBody>
          <a:bodyPr/>
          <a:lstStyle/>
          <a:p>
            <a:pPr>
              <a:defRPr/>
            </a:pPr>
            <a:fld id="{2E4304A7-0FB2-4094-BC1E-DB17183AD0C1}" type="slidenum">
              <a:rPr lang="en-US" altLang="x-none" smtClean="0"/>
              <a:pPr>
                <a:defRPr/>
              </a:pPr>
              <a:t>11</a:t>
            </a:fld>
            <a:endParaRPr lang="en-US" altLang="x-none"/>
          </a:p>
        </p:txBody>
      </p:sp>
      <p:pic>
        <p:nvPicPr>
          <p:cNvPr id="4" name="Picture 3">
            <a:extLst>
              <a:ext uri="{FF2B5EF4-FFF2-40B4-BE49-F238E27FC236}">
                <a16:creationId xmlns:a16="http://schemas.microsoft.com/office/drawing/2014/main" id="{B9906B7C-5FED-B64C-AC43-08B1FB5F90ED}"/>
              </a:ext>
            </a:extLst>
          </p:cNvPr>
          <p:cNvPicPr>
            <a:picLocks noChangeAspect="1"/>
          </p:cNvPicPr>
          <p:nvPr/>
        </p:nvPicPr>
        <p:blipFill>
          <a:blip r:embed="rId2"/>
          <a:stretch>
            <a:fillRect/>
          </a:stretch>
        </p:blipFill>
        <p:spPr>
          <a:xfrm>
            <a:off x="4876800" y="990600"/>
            <a:ext cx="446038" cy="334529"/>
          </a:xfrm>
          <a:prstGeom prst="rect">
            <a:avLst/>
          </a:prstGeom>
        </p:spPr>
      </p:pic>
      <p:pic>
        <p:nvPicPr>
          <p:cNvPr id="5" name="Picture 4">
            <a:extLst>
              <a:ext uri="{FF2B5EF4-FFF2-40B4-BE49-F238E27FC236}">
                <a16:creationId xmlns:a16="http://schemas.microsoft.com/office/drawing/2014/main" id="{10BB576E-E23B-1E4C-B1F1-E2E3CD19A9ED}"/>
              </a:ext>
            </a:extLst>
          </p:cNvPr>
          <p:cNvPicPr>
            <a:picLocks noChangeAspect="1"/>
          </p:cNvPicPr>
          <p:nvPr/>
        </p:nvPicPr>
        <p:blipFill>
          <a:blip r:embed="rId3"/>
          <a:stretch>
            <a:fillRect/>
          </a:stretch>
        </p:blipFill>
        <p:spPr>
          <a:xfrm>
            <a:off x="5502965" y="990600"/>
            <a:ext cx="446038" cy="347672"/>
          </a:xfrm>
          <a:prstGeom prst="rect">
            <a:avLst/>
          </a:prstGeom>
        </p:spPr>
      </p:pic>
      <p:grpSp>
        <p:nvGrpSpPr>
          <p:cNvPr id="227" name="Group 226">
            <a:extLst>
              <a:ext uri="{FF2B5EF4-FFF2-40B4-BE49-F238E27FC236}">
                <a16:creationId xmlns:a16="http://schemas.microsoft.com/office/drawing/2014/main" id="{FF292DBF-93DC-8F43-A6D1-01D757EA1A06}"/>
              </a:ext>
            </a:extLst>
          </p:cNvPr>
          <p:cNvGrpSpPr/>
          <p:nvPr/>
        </p:nvGrpSpPr>
        <p:grpSpPr>
          <a:xfrm>
            <a:off x="6629400" y="609599"/>
            <a:ext cx="2147464" cy="1447799"/>
            <a:chOff x="3200400" y="1981200"/>
            <a:chExt cx="2743200" cy="1828800"/>
          </a:xfrm>
        </p:grpSpPr>
        <p:grpSp>
          <p:nvGrpSpPr>
            <p:cNvPr id="228" name="Group 227">
              <a:extLst>
                <a:ext uri="{FF2B5EF4-FFF2-40B4-BE49-F238E27FC236}">
                  <a16:creationId xmlns:a16="http://schemas.microsoft.com/office/drawing/2014/main" id="{3F5C2A01-6950-E149-B1DE-72A52CD7D563}"/>
                </a:ext>
              </a:extLst>
            </p:cNvPr>
            <p:cNvGrpSpPr/>
            <p:nvPr/>
          </p:nvGrpSpPr>
          <p:grpSpPr>
            <a:xfrm>
              <a:off x="5469129" y="3131361"/>
              <a:ext cx="410921" cy="267984"/>
              <a:chOff x="-646141" y="3398284"/>
              <a:chExt cx="1292282" cy="867810"/>
            </a:xfrm>
          </p:grpSpPr>
          <p:pic>
            <p:nvPicPr>
              <p:cNvPr id="327" name="Picture 326">
                <a:extLst>
                  <a:ext uri="{FF2B5EF4-FFF2-40B4-BE49-F238E27FC236}">
                    <a16:creationId xmlns:a16="http://schemas.microsoft.com/office/drawing/2014/main" id="{0085663C-0FE9-D144-A683-486748C4AEBE}"/>
                  </a:ext>
                </a:extLst>
              </p:cNvPr>
              <p:cNvPicPr>
                <a:picLocks noChangeAspect="1"/>
              </p:cNvPicPr>
              <p:nvPr/>
            </p:nvPicPr>
            <p:blipFill>
              <a:blip r:embed="rId4"/>
              <a:stretch>
                <a:fillRect/>
              </a:stretch>
            </p:blipFill>
            <p:spPr>
              <a:xfrm>
                <a:off x="-646141" y="3398284"/>
                <a:ext cx="1292282" cy="867810"/>
              </a:xfrm>
              <a:prstGeom prst="rect">
                <a:avLst/>
              </a:prstGeom>
            </p:spPr>
          </p:pic>
          <p:pic>
            <p:nvPicPr>
              <p:cNvPr id="328" name="Picture 327">
                <a:extLst>
                  <a:ext uri="{FF2B5EF4-FFF2-40B4-BE49-F238E27FC236}">
                    <a16:creationId xmlns:a16="http://schemas.microsoft.com/office/drawing/2014/main" id="{FEC87E08-4C68-8340-BEF6-7F87AE93F4C3}"/>
                  </a:ext>
                </a:extLst>
              </p:cNvPr>
              <p:cNvPicPr>
                <a:picLocks noChangeAspect="1"/>
              </p:cNvPicPr>
              <p:nvPr/>
            </p:nvPicPr>
            <p:blipFill>
              <a:blip r:embed="rId5"/>
              <a:stretch>
                <a:fillRect/>
              </a:stretch>
            </p:blipFill>
            <p:spPr>
              <a:xfrm>
                <a:off x="-272659" y="3618497"/>
                <a:ext cx="545318" cy="542850"/>
              </a:xfrm>
              <a:prstGeom prst="rect">
                <a:avLst/>
              </a:prstGeom>
            </p:spPr>
          </p:pic>
          <p:pic>
            <p:nvPicPr>
              <p:cNvPr id="329" name="Picture 328">
                <a:extLst>
                  <a:ext uri="{FF2B5EF4-FFF2-40B4-BE49-F238E27FC236}">
                    <a16:creationId xmlns:a16="http://schemas.microsoft.com/office/drawing/2014/main" id="{DEAF23E1-7341-1140-91B2-07E79794F5F6}"/>
                  </a:ext>
                </a:extLst>
              </p:cNvPr>
              <p:cNvPicPr>
                <a:picLocks noChangeAspect="1"/>
              </p:cNvPicPr>
              <p:nvPr/>
            </p:nvPicPr>
            <p:blipFill>
              <a:blip r:embed="rId5"/>
              <a:stretch>
                <a:fillRect/>
              </a:stretch>
            </p:blipFill>
            <p:spPr>
              <a:xfrm>
                <a:off x="-272659" y="3613968"/>
                <a:ext cx="545318" cy="542850"/>
              </a:xfrm>
              <a:prstGeom prst="rect">
                <a:avLst/>
              </a:prstGeom>
            </p:spPr>
          </p:pic>
        </p:grpSp>
        <p:grpSp>
          <p:nvGrpSpPr>
            <p:cNvPr id="229" name="Group 228">
              <a:extLst>
                <a:ext uri="{FF2B5EF4-FFF2-40B4-BE49-F238E27FC236}">
                  <a16:creationId xmlns:a16="http://schemas.microsoft.com/office/drawing/2014/main" id="{AE95E0FA-DBE5-A748-9A03-E05C31B9A272}"/>
                </a:ext>
              </a:extLst>
            </p:cNvPr>
            <p:cNvGrpSpPr/>
            <p:nvPr/>
          </p:nvGrpSpPr>
          <p:grpSpPr>
            <a:xfrm>
              <a:off x="3201391" y="3124023"/>
              <a:ext cx="410921" cy="267984"/>
              <a:chOff x="-646141" y="3398284"/>
              <a:chExt cx="1292282" cy="867810"/>
            </a:xfrm>
          </p:grpSpPr>
          <p:pic>
            <p:nvPicPr>
              <p:cNvPr id="325" name="Picture 324">
                <a:extLst>
                  <a:ext uri="{FF2B5EF4-FFF2-40B4-BE49-F238E27FC236}">
                    <a16:creationId xmlns:a16="http://schemas.microsoft.com/office/drawing/2014/main" id="{EA320E0F-4415-4B40-819F-5A0F59D26D38}"/>
                  </a:ext>
                </a:extLst>
              </p:cNvPr>
              <p:cNvPicPr>
                <a:picLocks noChangeAspect="1"/>
              </p:cNvPicPr>
              <p:nvPr/>
            </p:nvPicPr>
            <p:blipFill>
              <a:blip r:embed="rId4"/>
              <a:stretch>
                <a:fillRect/>
              </a:stretch>
            </p:blipFill>
            <p:spPr>
              <a:xfrm>
                <a:off x="-646141" y="3398284"/>
                <a:ext cx="1292282" cy="867810"/>
              </a:xfrm>
              <a:prstGeom prst="rect">
                <a:avLst/>
              </a:prstGeom>
            </p:spPr>
          </p:pic>
          <p:pic>
            <p:nvPicPr>
              <p:cNvPr id="326" name="Picture 325">
                <a:extLst>
                  <a:ext uri="{FF2B5EF4-FFF2-40B4-BE49-F238E27FC236}">
                    <a16:creationId xmlns:a16="http://schemas.microsoft.com/office/drawing/2014/main" id="{2387BA56-536F-1C49-8D9E-47B9E875C85B}"/>
                  </a:ext>
                </a:extLst>
              </p:cNvPr>
              <p:cNvPicPr>
                <a:picLocks noChangeAspect="1"/>
              </p:cNvPicPr>
              <p:nvPr/>
            </p:nvPicPr>
            <p:blipFill>
              <a:blip r:embed="rId5"/>
              <a:stretch>
                <a:fillRect/>
              </a:stretch>
            </p:blipFill>
            <p:spPr>
              <a:xfrm>
                <a:off x="-272659" y="3618497"/>
                <a:ext cx="545318" cy="542850"/>
              </a:xfrm>
              <a:prstGeom prst="rect">
                <a:avLst/>
              </a:prstGeom>
            </p:spPr>
          </p:pic>
        </p:grpSp>
        <p:pic>
          <p:nvPicPr>
            <p:cNvPr id="230" name="Picture 229">
              <a:extLst>
                <a:ext uri="{FF2B5EF4-FFF2-40B4-BE49-F238E27FC236}">
                  <a16:creationId xmlns:a16="http://schemas.microsoft.com/office/drawing/2014/main" id="{2A67596C-3C19-734C-A90B-A5AC8F5F2B5C}"/>
                </a:ext>
              </a:extLst>
            </p:cNvPr>
            <p:cNvPicPr>
              <a:picLocks noChangeAspect="1"/>
            </p:cNvPicPr>
            <p:nvPr/>
          </p:nvPicPr>
          <p:blipFill>
            <a:blip r:embed="rId2"/>
            <a:stretch>
              <a:fillRect/>
            </a:stretch>
          </p:blipFill>
          <p:spPr>
            <a:xfrm>
              <a:off x="3854612" y="1981200"/>
              <a:ext cx="335672" cy="244490"/>
            </a:xfrm>
            <a:prstGeom prst="rect">
              <a:avLst/>
            </a:prstGeom>
          </p:spPr>
        </p:pic>
        <p:pic>
          <p:nvPicPr>
            <p:cNvPr id="231" name="Picture 230">
              <a:extLst>
                <a:ext uri="{FF2B5EF4-FFF2-40B4-BE49-F238E27FC236}">
                  <a16:creationId xmlns:a16="http://schemas.microsoft.com/office/drawing/2014/main" id="{CE0B68C2-46ED-EE41-B8BD-6A1725684AD5}"/>
                </a:ext>
              </a:extLst>
            </p:cNvPr>
            <p:cNvPicPr>
              <a:picLocks noChangeAspect="1"/>
            </p:cNvPicPr>
            <p:nvPr/>
          </p:nvPicPr>
          <p:blipFill>
            <a:blip r:embed="rId3"/>
            <a:stretch>
              <a:fillRect/>
            </a:stretch>
          </p:blipFill>
          <p:spPr>
            <a:xfrm>
              <a:off x="4657396" y="2027310"/>
              <a:ext cx="280592" cy="212399"/>
            </a:xfrm>
            <a:prstGeom prst="rect">
              <a:avLst/>
            </a:prstGeom>
          </p:spPr>
        </p:pic>
        <p:sp>
          <p:nvSpPr>
            <p:cNvPr id="232" name="Striped Right Arrow 231">
              <a:extLst>
                <a:ext uri="{FF2B5EF4-FFF2-40B4-BE49-F238E27FC236}">
                  <a16:creationId xmlns:a16="http://schemas.microsoft.com/office/drawing/2014/main" id="{6EBCF106-A074-4049-9A78-C334ABF9F543}"/>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233" name="Picture 232">
              <a:extLst>
                <a:ext uri="{FF2B5EF4-FFF2-40B4-BE49-F238E27FC236}">
                  <a16:creationId xmlns:a16="http://schemas.microsoft.com/office/drawing/2014/main" id="{16704C50-F072-9446-875F-12028D1F5718}"/>
                </a:ext>
              </a:extLst>
            </p:cNvPr>
            <p:cNvPicPr>
              <a:picLocks noChangeAspect="1"/>
            </p:cNvPicPr>
            <p:nvPr/>
          </p:nvPicPr>
          <p:blipFill>
            <a:blip r:embed="rId6"/>
            <a:stretch>
              <a:fillRect/>
            </a:stretch>
          </p:blipFill>
          <p:spPr>
            <a:xfrm flipH="1">
              <a:off x="3248859" y="3014086"/>
              <a:ext cx="117997" cy="56222"/>
            </a:xfrm>
            <a:prstGeom prst="rect">
              <a:avLst/>
            </a:prstGeom>
          </p:spPr>
        </p:pic>
        <p:pic>
          <p:nvPicPr>
            <p:cNvPr id="234" name="Picture 233">
              <a:extLst>
                <a:ext uri="{FF2B5EF4-FFF2-40B4-BE49-F238E27FC236}">
                  <a16:creationId xmlns:a16="http://schemas.microsoft.com/office/drawing/2014/main" id="{7A112985-6021-8E42-944B-BF663C6A6C92}"/>
                </a:ext>
              </a:extLst>
            </p:cNvPr>
            <p:cNvPicPr>
              <a:picLocks noChangeAspect="1"/>
            </p:cNvPicPr>
            <p:nvPr/>
          </p:nvPicPr>
          <p:blipFill>
            <a:blip r:embed="rId6"/>
            <a:stretch>
              <a:fillRect/>
            </a:stretch>
          </p:blipFill>
          <p:spPr>
            <a:xfrm flipH="1">
              <a:off x="3418470" y="3014086"/>
              <a:ext cx="117997" cy="56222"/>
            </a:xfrm>
            <a:prstGeom prst="rect">
              <a:avLst/>
            </a:prstGeom>
          </p:spPr>
        </p:pic>
        <p:pic>
          <p:nvPicPr>
            <p:cNvPr id="235" name="Picture 234">
              <a:extLst>
                <a:ext uri="{FF2B5EF4-FFF2-40B4-BE49-F238E27FC236}">
                  <a16:creationId xmlns:a16="http://schemas.microsoft.com/office/drawing/2014/main" id="{7B71F6A5-94A5-1F45-83F0-CD03A5286AD3}"/>
                </a:ext>
              </a:extLst>
            </p:cNvPr>
            <p:cNvPicPr>
              <a:picLocks noChangeAspect="1"/>
            </p:cNvPicPr>
            <p:nvPr/>
          </p:nvPicPr>
          <p:blipFill>
            <a:blip r:embed="rId6"/>
            <a:stretch>
              <a:fillRect/>
            </a:stretch>
          </p:blipFill>
          <p:spPr>
            <a:xfrm flipH="1">
              <a:off x="3588080" y="3014086"/>
              <a:ext cx="117997" cy="56222"/>
            </a:xfrm>
            <a:prstGeom prst="rect">
              <a:avLst/>
            </a:prstGeom>
          </p:spPr>
        </p:pic>
        <p:pic>
          <p:nvPicPr>
            <p:cNvPr id="236" name="Picture 235">
              <a:extLst>
                <a:ext uri="{FF2B5EF4-FFF2-40B4-BE49-F238E27FC236}">
                  <a16:creationId xmlns:a16="http://schemas.microsoft.com/office/drawing/2014/main" id="{5A672C7B-A4AC-DF4E-9E38-530993ABF4B1}"/>
                </a:ext>
              </a:extLst>
            </p:cNvPr>
            <p:cNvPicPr>
              <a:picLocks noChangeAspect="1"/>
            </p:cNvPicPr>
            <p:nvPr/>
          </p:nvPicPr>
          <p:blipFill>
            <a:blip r:embed="rId6"/>
            <a:stretch>
              <a:fillRect/>
            </a:stretch>
          </p:blipFill>
          <p:spPr>
            <a:xfrm flipH="1">
              <a:off x="3757691" y="3014086"/>
              <a:ext cx="117997" cy="56222"/>
            </a:xfrm>
            <a:prstGeom prst="rect">
              <a:avLst/>
            </a:prstGeom>
          </p:spPr>
        </p:pic>
        <p:pic>
          <p:nvPicPr>
            <p:cNvPr id="237" name="Picture 236">
              <a:extLst>
                <a:ext uri="{FF2B5EF4-FFF2-40B4-BE49-F238E27FC236}">
                  <a16:creationId xmlns:a16="http://schemas.microsoft.com/office/drawing/2014/main" id="{EE72257B-3CC4-7145-9231-1A4C5170F217}"/>
                </a:ext>
              </a:extLst>
            </p:cNvPr>
            <p:cNvPicPr>
              <a:picLocks noChangeAspect="1"/>
            </p:cNvPicPr>
            <p:nvPr/>
          </p:nvPicPr>
          <p:blipFill>
            <a:blip r:embed="rId6"/>
            <a:stretch>
              <a:fillRect/>
            </a:stretch>
          </p:blipFill>
          <p:spPr>
            <a:xfrm flipH="1">
              <a:off x="3930455" y="3014086"/>
              <a:ext cx="117997" cy="56222"/>
            </a:xfrm>
            <a:prstGeom prst="rect">
              <a:avLst/>
            </a:prstGeom>
          </p:spPr>
        </p:pic>
        <p:pic>
          <p:nvPicPr>
            <p:cNvPr id="238" name="Picture 237">
              <a:extLst>
                <a:ext uri="{FF2B5EF4-FFF2-40B4-BE49-F238E27FC236}">
                  <a16:creationId xmlns:a16="http://schemas.microsoft.com/office/drawing/2014/main" id="{28D36E61-0640-2E43-895E-285F723E288C}"/>
                </a:ext>
              </a:extLst>
            </p:cNvPr>
            <p:cNvPicPr>
              <a:picLocks noChangeAspect="1"/>
            </p:cNvPicPr>
            <p:nvPr/>
          </p:nvPicPr>
          <p:blipFill>
            <a:blip r:embed="rId6"/>
            <a:stretch>
              <a:fillRect/>
            </a:stretch>
          </p:blipFill>
          <p:spPr>
            <a:xfrm flipH="1">
              <a:off x="4100068" y="3014086"/>
              <a:ext cx="117997" cy="56222"/>
            </a:xfrm>
            <a:prstGeom prst="rect">
              <a:avLst/>
            </a:prstGeom>
          </p:spPr>
        </p:pic>
        <p:pic>
          <p:nvPicPr>
            <p:cNvPr id="239" name="Picture 238">
              <a:extLst>
                <a:ext uri="{FF2B5EF4-FFF2-40B4-BE49-F238E27FC236}">
                  <a16:creationId xmlns:a16="http://schemas.microsoft.com/office/drawing/2014/main" id="{93A98209-F0A7-164E-BEF5-2E9564BA0A85}"/>
                </a:ext>
              </a:extLst>
            </p:cNvPr>
            <p:cNvPicPr>
              <a:picLocks noChangeAspect="1"/>
            </p:cNvPicPr>
            <p:nvPr/>
          </p:nvPicPr>
          <p:blipFill>
            <a:blip r:embed="rId6"/>
            <a:stretch>
              <a:fillRect/>
            </a:stretch>
          </p:blipFill>
          <p:spPr>
            <a:xfrm flipH="1">
              <a:off x="4266525" y="3014086"/>
              <a:ext cx="117997" cy="56222"/>
            </a:xfrm>
            <a:prstGeom prst="rect">
              <a:avLst/>
            </a:prstGeom>
          </p:spPr>
        </p:pic>
        <p:pic>
          <p:nvPicPr>
            <p:cNvPr id="240" name="Picture 239">
              <a:extLst>
                <a:ext uri="{FF2B5EF4-FFF2-40B4-BE49-F238E27FC236}">
                  <a16:creationId xmlns:a16="http://schemas.microsoft.com/office/drawing/2014/main" id="{58BC8DA9-23E7-BB4F-AE77-C6F9DC7D07BE}"/>
                </a:ext>
              </a:extLst>
            </p:cNvPr>
            <p:cNvPicPr>
              <a:picLocks noChangeAspect="1"/>
            </p:cNvPicPr>
            <p:nvPr/>
          </p:nvPicPr>
          <p:blipFill>
            <a:blip r:embed="rId6"/>
            <a:stretch>
              <a:fillRect/>
            </a:stretch>
          </p:blipFill>
          <p:spPr>
            <a:xfrm flipH="1">
              <a:off x="4436135" y="3014086"/>
              <a:ext cx="117997" cy="56222"/>
            </a:xfrm>
            <a:prstGeom prst="rect">
              <a:avLst/>
            </a:prstGeom>
          </p:spPr>
        </p:pic>
        <p:pic>
          <p:nvPicPr>
            <p:cNvPr id="241" name="Picture 240">
              <a:extLst>
                <a:ext uri="{FF2B5EF4-FFF2-40B4-BE49-F238E27FC236}">
                  <a16:creationId xmlns:a16="http://schemas.microsoft.com/office/drawing/2014/main" id="{CD409899-5B61-E544-8158-E60C9241A3F7}"/>
                </a:ext>
              </a:extLst>
            </p:cNvPr>
            <p:cNvPicPr>
              <a:picLocks noChangeAspect="1"/>
            </p:cNvPicPr>
            <p:nvPr/>
          </p:nvPicPr>
          <p:blipFill>
            <a:blip r:embed="rId6"/>
            <a:stretch>
              <a:fillRect/>
            </a:stretch>
          </p:blipFill>
          <p:spPr>
            <a:xfrm flipH="1">
              <a:off x="4633129" y="3014086"/>
              <a:ext cx="117997" cy="56222"/>
            </a:xfrm>
            <a:prstGeom prst="rect">
              <a:avLst/>
            </a:prstGeom>
          </p:spPr>
        </p:pic>
        <p:pic>
          <p:nvPicPr>
            <p:cNvPr id="242" name="Picture 241">
              <a:extLst>
                <a:ext uri="{FF2B5EF4-FFF2-40B4-BE49-F238E27FC236}">
                  <a16:creationId xmlns:a16="http://schemas.microsoft.com/office/drawing/2014/main" id="{7A061B49-37F7-7341-9EDA-699DB171D3D0}"/>
                </a:ext>
              </a:extLst>
            </p:cNvPr>
            <p:cNvPicPr>
              <a:picLocks noChangeAspect="1"/>
            </p:cNvPicPr>
            <p:nvPr/>
          </p:nvPicPr>
          <p:blipFill>
            <a:blip r:embed="rId6"/>
            <a:stretch>
              <a:fillRect/>
            </a:stretch>
          </p:blipFill>
          <p:spPr>
            <a:xfrm flipH="1">
              <a:off x="4802740" y="3014086"/>
              <a:ext cx="117997" cy="56222"/>
            </a:xfrm>
            <a:prstGeom prst="rect">
              <a:avLst/>
            </a:prstGeom>
          </p:spPr>
        </p:pic>
        <p:pic>
          <p:nvPicPr>
            <p:cNvPr id="243" name="Picture 242">
              <a:extLst>
                <a:ext uri="{FF2B5EF4-FFF2-40B4-BE49-F238E27FC236}">
                  <a16:creationId xmlns:a16="http://schemas.microsoft.com/office/drawing/2014/main" id="{DAF334EB-795C-EC48-B7D6-7008212DE25E}"/>
                </a:ext>
              </a:extLst>
            </p:cNvPr>
            <p:cNvPicPr>
              <a:picLocks noChangeAspect="1"/>
            </p:cNvPicPr>
            <p:nvPr/>
          </p:nvPicPr>
          <p:blipFill>
            <a:blip r:embed="rId6"/>
            <a:stretch>
              <a:fillRect/>
            </a:stretch>
          </p:blipFill>
          <p:spPr>
            <a:xfrm flipH="1">
              <a:off x="4972350" y="3014086"/>
              <a:ext cx="117997" cy="56222"/>
            </a:xfrm>
            <a:prstGeom prst="rect">
              <a:avLst/>
            </a:prstGeom>
          </p:spPr>
        </p:pic>
        <p:pic>
          <p:nvPicPr>
            <p:cNvPr id="244" name="Picture 243">
              <a:extLst>
                <a:ext uri="{FF2B5EF4-FFF2-40B4-BE49-F238E27FC236}">
                  <a16:creationId xmlns:a16="http://schemas.microsoft.com/office/drawing/2014/main" id="{F98AE0B1-1B61-5D40-8F23-D4C07D648B3A}"/>
                </a:ext>
              </a:extLst>
            </p:cNvPr>
            <p:cNvPicPr>
              <a:picLocks noChangeAspect="1"/>
            </p:cNvPicPr>
            <p:nvPr/>
          </p:nvPicPr>
          <p:blipFill>
            <a:blip r:embed="rId6"/>
            <a:stretch>
              <a:fillRect/>
            </a:stretch>
          </p:blipFill>
          <p:spPr>
            <a:xfrm flipH="1">
              <a:off x="5141961" y="3014086"/>
              <a:ext cx="117997" cy="56222"/>
            </a:xfrm>
            <a:prstGeom prst="rect">
              <a:avLst/>
            </a:prstGeom>
          </p:spPr>
        </p:pic>
        <p:pic>
          <p:nvPicPr>
            <p:cNvPr id="245" name="Picture 244">
              <a:extLst>
                <a:ext uri="{FF2B5EF4-FFF2-40B4-BE49-F238E27FC236}">
                  <a16:creationId xmlns:a16="http://schemas.microsoft.com/office/drawing/2014/main" id="{D28E91AE-7165-ED4A-B32A-59E75EE3684B}"/>
                </a:ext>
              </a:extLst>
            </p:cNvPr>
            <p:cNvPicPr>
              <a:picLocks noChangeAspect="1"/>
            </p:cNvPicPr>
            <p:nvPr/>
          </p:nvPicPr>
          <p:blipFill>
            <a:blip r:embed="rId6"/>
            <a:stretch>
              <a:fillRect/>
            </a:stretch>
          </p:blipFill>
          <p:spPr>
            <a:xfrm flipH="1">
              <a:off x="5314727" y="3014086"/>
              <a:ext cx="117997" cy="56222"/>
            </a:xfrm>
            <a:prstGeom prst="rect">
              <a:avLst/>
            </a:prstGeom>
          </p:spPr>
        </p:pic>
        <p:pic>
          <p:nvPicPr>
            <p:cNvPr id="246" name="Picture 245">
              <a:extLst>
                <a:ext uri="{FF2B5EF4-FFF2-40B4-BE49-F238E27FC236}">
                  <a16:creationId xmlns:a16="http://schemas.microsoft.com/office/drawing/2014/main" id="{F34EEEA0-C773-C042-832C-C628BF576BC4}"/>
                </a:ext>
              </a:extLst>
            </p:cNvPr>
            <p:cNvPicPr>
              <a:picLocks noChangeAspect="1"/>
            </p:cNvPicPr>
            <p:nvPr/>
          </p:nvPicPr>
          <p:blipFill>
            <a:blip r:embed="rId6"/>
            <a:stretch>
              <a:fillRect/>
            </a:stretch>
          </p:blipFill>
          <p:spPr>
            <a:xfrm flipH="1">
              <a:off x="5484337" y="3014086"/>
              <a:ext cx="117997" cy="56222"/>
            </a:xfrm>
            <a:prstGeom prst="rect">
              <a:avLst/>
            </a:prstGeom>
          </p:spPr>
        </p:pic>
        <p:pic>
          <p:nvPicPr>
            <p:cNvPr id="247" name="Picture 246">
              <a:extLst>
                <a:ext uri="{FF2B5EF4-FFF2-40B4-BE49-F238E27FC236}">
                  <a16:creationId xmlns:a16="http://schemas.microsoft.com/office/drawing/2014/main" id="{933ADFBF-C1DB-C844-ABD4-58F1A3B17FB8}"/>
                </a:ext>
              </a:extLst>
            </p:cNvPr>
            <p:cNvPicPr>
              <a:picLocks noChangeAspect="1"/>
            </p:cNvPicPr>
            <p:nvPr/>
          </p:nvPicPr>
          <p:blipFill>
            <a:blip r:embed="rId6"/>
            <a:stretch>
              <a:fillRect/>
            </a:stretch>
          </p:blipFill>
          <p:spPr>
            <a:xfrm flipH="1">
              <a:off x="5650794" y="3014086"/>
              <a:ext cx="117997" cy="56222"/>
            </a:xfrm>
            <a:prstGeom prst="rect">
              <a:avLst/>
            </a:prstGeom>
          </p:spPr>
        </p:pic>
        <p:pic>
          <p:nvPicPr>
            <p:cNvPr id="248" name="Picture 247">
              <a:extLst>
                <a:ext uri="{FF2B5EF4-FFF2-40B4-BE49-F238E27FC236}">
                  <a16:creationId xmlns:a16="http://schemas.microsoft.com/office/drawing/2014/main" id="{39C8397A-AF8A-A142-9134-0CD1B5499E38}"/>
                </a:ext>
              </a:extLst>
            </p:cNvPr>
            <p:cNvPicPr>
              <a:picLocks noChangeAspect="1"/>
            </p:cNvPicPr>
            <p:nvPr/>
          </p:nvPicPr>
          <p:blipFill>
            <a:blip r:embed="rId6"/>
            <a:stretch>
              <a:fillRect/>
            </a:stretch>
          </p:blipFill>
          <p:spPr>
            <a:xfrm flipH="1">
              <a:off x="5820405" y="3014086"/>
              <a:ext cx="117997" cy="56222"/>
            </a:xfrm>
            <a:prstGeom prst="rect">
              <a:avLst/>
            </a:prstGeom>
          </p:spPr>
        </p:pic>
        <p:sp>
          <p:nvSpPr>
            <p:cNvPr id="249" name="TextBox 248">
              <a:extLst>
                <a:ext uri="{FF2B5EF4-FFF2-40B4-BE49-F238E27FC236}">
                  <a16:creationId xmlns:a16="http://schemas.microsoft.com/office/drawing/2014/main" id="{634D745D-4BD1-EB41-B37B-69BE4B80F059}"/>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250" name="Picture 249">
              <a:extLst>
                <a:ext uri="{FF2B5EF4-FFF2-40B4-BE49-F238E27FC236}">
                  <a16:creationId xmlns:a16="http://schemas.microsoft.com/office/drawing/2014/main" id="{B0DDB3FD-EA5D-034E-8CF6-0F8C3D8265B3}"/>
                </a:ext>
              </a:extLst>
            </p:cNvPr>
            <p:cNvPicPr>
              <a:picLocks noChangeAspect="1"/>
            </p:cNvPicPr>
            <p:nvPr/>
          </p:nvPicPr>
          <p:blipFill>
            <a:blip r:embed="rId7"/>
            <a:stretch>
              <a:fillRect/>
            </a:stretch>
          </p:blipFill>
          <p:spPr>
            <a:xfrm>
              <a:off x="4235809" y="3109588"/>
              <a:ext cx="518653" cy="247117"/>
            </a:xfrm>
            <a:prstGeom prst="rect">
              <a:avLst/>
            </a:prstGeom>
          </p:spPr>
        </p:pic>
        <p:cxnSp>
          <p:nvCxnSpPr>
            <p:cNvPr id="251" name="Straight Connector 250">
              <a:extLst>
                <a:ext uri="{FF2B5EF4-FFF2-40B4-BE49-F238E27FC236}">
                  <a16:creationId xmlns:a16="http://schemas.microsoft.com/office/drawing/2014/main" id="{B24A818A-9DC4-224A-943A-344E41363432}"/>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2" name="Straight Connector 251">
              <a:extLst>
                <a:ext uri="{FF2B5EF4-FFF2-40B4-BE49-F238E27FC236}">
                  <a16:creationId xmlns:a16="http://schemas.microsoft.com/office/drawing/2014/main" id="{9A604A06-D4CF-EC4F-97A6-E54B6EBAFD97}"/>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3" name="Straight Arrow Connector 252">
              <a:extLst>
                <a:ext uri="{FF2B5EF4-FFF2-40B4-BE49-F238E27FC236}">
                  <a16:creationId xmlns:a16="http://schemas.microsoft.com/office/drawing/2014/main" id="{EF26D8F9-3866-4345-BD5D-82EF14445975}"/>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54" name="Picture 253">
              <a:extLst>
                <a:ext uri="{FF2B5EF4-FFF2-40B4-BE49-F238E27FC236}">
                  <a16:creationId xmlns:a16="http://schemas.microsoft.com/office/drawing/2014/main" id="{CD51D8BF-F7ED-2241-91F3-67D391B2DCD6}"/>
                </a:ext>
              </a:extLst>
            </p:cNvPr>
            <p:cNvPicPr>
              <a:picLocks noChangeAspect="1"/>
            </p:cNvPicPr>
            <p:nvPr/>
          </p:nvPicPr>
          <p:blipFill>
            <a:blip r:embed="rId8"/>
            <a:stretch>
              <a:fillRect/>
            </a:stretch>
          </p:blipFill>
          <p:spPr>
            <a:xfrm flipH="1">
              <a:off x="4445309" y="3441478"/>
              <a:ext cx="49826" cy="192169"/>
            </a:xfrm>
            <a:prstGeom prst="rect">
              <a:avLst/>
            </a:prstGeom>
          </p:spPr>
        </p:pic>
        <p:sp>
          <p:nvSpPr>
            <p:cNvPr id="255" name="TextBox 254">
              <a:extLst>
                <a:ext uri="{FF2B5EF4-FFF2-40B4-BE49-F238E27FC236}">
                  <a16:creationId xmlns:a16="http://schemas.microsoft.com/office/drawing/2014/main" id="{235CE5D5-0021-054D-B646-12EFDE0D80D9}"/>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256" name="TextBox 255">
              <a:extLst>
                <a:ext uri="{FF2B5EF4-FFF2-40B4-BE49-F238E27FC236}">
                  <a16:creationId xmlns:a16="http://schemas.microsoft.com/office/drawing/2014/main" id="{790380F1-08B3-1F4B-A17C-3B6C5ABFAC54}"/>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257" name="Straight Arrow Connector 256">
              <a:extLst>
                <a:ext uri="{FF2B5EF4-FFF2-40B4-BE49-F238E27FC236}">
                  <a16:creationId xmlns:a16="http://schemas.microsoft.com/office/drawing/2014/main" id="{6A480CE7-AEAD-7940-8AFB-9AFF3C32753B}"/>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8" name="Straight Arrow Connector 257">
              <a:extLst>
                <a:ext uri="{FF2B5EF4-FFF2-40B4-BE49-F238E27FC236}">
                  <a16:creationId xmlns:a16="http://schemas.microsoft.com/office/drawing/2014/main" id="{905AA636-5E2E-0B4F-9804-A4ED30BAD51D}"/>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9" name="TextBox 258">
              <a:extLst>
                <a:ext uri="{FF2B5EF4-FFF2-40B4-BE49-F238E27FC236}">
                  <a16:creationId xmlns:a16="http://schemas.microsoft.com/office/drawing/2014/main" id="{A1C6D318-AA90-E740-B18D-45E3CC4FC449}"/>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260" name="Straight Arrow Connector 259">
              <a:extLst>
                <a:ext uri="{FF2B5EF4-FFF2-40B4-BE49-F238E27FC236}">
                  <a16:creationId xmlns:a16="http://schemas.microsoft.com/office/drawing/2014/main" id="{3942A830-30F4-9F4A-A763-0E4BABF4395C}"/>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61" name="Group 260">
              <a:extLst>
                <a:ext uri="{FF2B5EF4-FFF2-40B4-BE49-F238E27FC236}">
                  <a16:creationId xmlns:a16="http://schemas.microsoft.com/office/drawing/2014/main" id="{FBF2BC52-3AF8-3847-8331-41A2BFF4694A}"/>
                </a:ext>
              </a:extLst>
            </p:cNvPr>
            <p:cNvGrpSpPr/>
            <p:nvPr/>
          </p:nvGrpSpPr>
          <p:grpSpPr>
            <a:xfrm>
              <a:off x="3224631" y="2387219"/>
              <a:ext cx="2718969" cy="289860"/>
              <a:chOff x="381000" y="2438400"/>
              <a:chExt cx="8550745" cy="938653"/>
            </a:xfrm>
          </p:grpSpPr>
          <p:pic>
            <p:nvPicPr>
              <p:cNvPr id="268" name="Picture 267">
                <a:extLst>
                  <a:ext uri="{FF2B5EF4-FFF2-40B4-BE49-F238E27FC236}">
                    <a16:creationId xmlns:a16="http://schemas.microsoft.com/office/drawing/2014/main" id="{A33DE953-827A-734B-BC48-626D7BCB645C}"/>
                  </a:ext>
                </a:extLst>
              </p:cNvPr>
              <p:cNvPicPr>
                <a:picLocks noChangeAspect="1"/>
              </p:cNvPicPr>
              <p:nvPr/>
            </p:nvPicPr>
            <p:blipFill>
              <a:blip r:embed="rId8"/>
              <a:stretch>
                <a:fillRect/>
              </a:stretch>
            </p:blipFill>
            <p:spPr>
              <a:xfrm flipH="1">
                <a:off x="457200" y="2573699"/>
                <a:ext cx="156694" cy="622300"/>
              </a:xfrm>
              <a:prstGeom prst="rect">
                <a:avLst/>
              </a:prstGeom>
            </p:spPr>
          </p:pic>
          <p:pic>
            <p:nvPicPr>
              <p:cNvPr id="269" name="Picture 268">
                <a:extLst>
                  <a:ext uri="{FF2B5EF4-FFF2-40B4-BE49-F238E27FC236}">
                    <a16:creationId xmlns:a16="http://schemas.microsoft.com/office/drawing/2014/main" id="{6C20ABB2-F5F3-9B41-B817-4BCF6026607A}"/>
                  </a:ext>
                </a:extLst>
              </p:cNvPr>
              <p:cNvPicPr>
                <a:picLocks noChangeAspect="1"/>
              </p:cNvPicPr>
              <p:nvPr/>
            </p:nvPicPr>
            <p:blipFill>
              <a:blip r:embed="rId8"/>
              <a:stretch>
                <a:fillRect/>
              </a:stretch>
            </p:blipFill>
            <p:spPr>
              <a:xfrm flipH="1">
                <a:off x="1143000" y="2563380"/>
                <a:ext cx="156694" cy="622300"/>
              </a:xfrm>
              <a:prstGeom prst="rect">
                <a:avLst/>
              </a:prstGeom>
            </p:spPr>
          </p:pic>
          <p:grpSp>
            <p:nvGrpSpPr>
              <p:cNvPr id="270" name="Group 269">
                <a:extLst>
                  <a:ext uri="{FF2B5EF4-FFF2-40B4-BE49-F238E27FC236}">
                    <a16:creationId xmlns:a16="http://schemas.microsoft.com/office/drawing/2014/main" id="{A75F27E2-0127-C841-A237-08FA66918702}"/>
                  </a:ext>
                </a:extLst>
              </p:cNvPr>
              <p:cNvGrpSpPr/>
              <p:nvPr/>
            </p:nvGrpSpPr>
            <p:grpSpPr>
              <a:xfrm>
                <a:off x="685800" y="2807153"/>
                <a:ext cx="396240" cy="91440"/>
                <a:chOff x="4495800" y="5410200"/>
                <a:chExt cx="396240" cy="91440"/>
              </a:xfrm>
            </p:grpSpPr>
            <p:sp>
              <p:nvSpPr>
                <p:cNvPr id="322" name="Oval 321">
                  <a:extLst>
                    <a:ext uri="{FF2B5EF4-FFF2-40B4-BE49-F238E27FC236}">
                      <a16:creationId xmlns:a16="http://schemas.microsoft.com/office/drawing/2014/main" id="{40260A6D-AAC3-4C4E-9549-6A26B1602856}"/>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3" name="Oval 322">
                  <a:extLst>
                    <a:ext uri="{FF2B5EF4-FFF2-40B4-BE49-F238E27FC236}">
                      <a16:creationId xmlns:a16="http://schemas.microsoft.com/office/drawing/2014/main" id="{9BB6DD72-C883-CF4C-93D3-F0BCE68347B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4" name="Oval 323">
                  <a:extLst>
                    <a:ext uri="{FF2B5EF4-FFF2-40B4-BE49-F238E27FC236}">
                      <a16:creationId xmlns:a16="http://schemas.microsoft.com/office/drawing/2014/main" id="{D0AC2E08-27CE-4B4C-A4E3-74C570047C3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1" name="Picture 270">
                <a:extLst>
                  <a:ext uri="{FF2B5EF4-FFF2-40B4-BE49-F238E27FC236}">
                    <a16:creationId xmlns:a16="http://schemas.microsoft.com/office/drawing/2014/main" id="{818B9840-041D-AA45-9771-E64817398691}"/>
                  </a:ext>
                </a:extLst>
              </p:cNvPr>
              <p:cNvPicPr>
                <a:picLocks noChangeAspect="1"/>
              </p:cNvPicPr>
              <p:nvPr/>
            </p:nvPicPr>
            <p:blipFill>
              <a:blip r:embed="rId8"/>
              <a:stretch>
                <a:fillRect/>
              </a:stretch>
            </p:blipFill>
            <p:spPr>
              <a:xfrm flipH="1">
                <a:off x="1519706" y="2573699"/>
                <a:ext cx="156694" cy="622300"/>
              </a:xfrm>
              <a:prstGeom prst="rect">
                <a:avLst/>
              </a:prstGeom>
            </p:spPr>
          </p:pic>
          <p:pic>
            <p:nvPicPr>
              <p:cNvPr id="272" name="Picture 271">
                <a:extLst>
                  <a:ext uri="{FF2B5EF4-FFF2-40B4-BE49-F238E27FC236}">
                    <a16:creationId xmlns:a16="http://schemas.microsoft.com/office/drawing/2014/main" id="{AA324FB3-F79E-2E40-8D47-8384BEE0E44A}"/>
                  </a:ext>
                </a:extLst>
              </p:cNvPr>
              <p:cNvPicPr>
                <a:picLocks noChangeAspect="1"/>
              </p:cNvPicPr>
              <p:nvPr/>
            </p:nvPicPr>
            <p:blipFill>
              <a:blip r:embed="rId8"/>
              <a:stretch>
                <a:fillRect/>
              </a:stretch>
            </p:blipFill>
            <p:spPr>
              <a:xfrm flipH="1">
                <a:off x="2205506" y="2563380"/>
                <a:ext cx="156694" cy="622300"/>
              </a:xfrm>
              <a:prstGeom prst="rect">
                <a:avLst/>
              </a:prstGeom>
            </p:spPr>
          </p:pic>
          <p:grpSp>
            <p:nvGrpSpPr>
              <p:cNvPr id="273" name="Group 272">
                <a:extLst>
                  <a:ext uri="{FF2B5EF4-FFF2-40B4-BE49-F238E27FC236}">
                    <a16:creationId xmlns:a16="http://schemas.microsoft.com/office/drawing/2014/main" id="{4A7E6C7C-20B8-BF40-A960-92DAAF0AD60C}"/>
                  </a:ext>
                </a:extLst>
              </p:cNvPr>
              <p:cNvGrpSpPr/>
              <p:nvPr/>
            </p:nvGrpSpPr>
            <p:grpSpPr>
              <a:xfrm>
                <a:off x="1748306" y="2807153"/>
                <a:ext cx="396240" cy="91440"/>
                <a:chOff x="4495800" y="5410200"/>
                <a:chExt cx="396240" cy="91440"/>
              </a:xfrm>
            </p:grpSpPr>
            <p:sp>
              <p:nvSpPr>
                <p:cNvPr id="319" name="Oval 318">
                  <a:extLst>
                    <a:ext uri="{FF2B5EF4-FFF2-40B4-BE49-F238E27FC236}">
                      <a16:creationId xmlns:a16="http://schemas.microsoft.com/office/drawing/2014/main" id="{09CDEF92-6182-9F47-9C6B-F3DC9232E8E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0" name="Oval 319">
                  <a:extLst>
                    <a:ext uri="{FF2B5EF4-FFF2-40B4-BE49-F238E27FC236}">
                      <a16:creationId xmlns:a16="http://schemas.microsoft.com/office/drawing/2014/main" id="{1B6F38F2-7717-6D40-852F-3B2D1FC74EF0}"/>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1" name="Oval 320">
                  <a:extLst>
                    <a:ext uri="{FF2B5EF4-FFF2-40B4-BE49-F238E27FC236}">
                      <a16:creationId xmlns:a16="http://schemas.microsoft.com/office/drawing/2014/main" id="{06352E2C-A8CE-5D41-972B-9E697B74308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4" name="Picture 273">
                <a:extLst>
                  <a:ext uri="{FF2B5EF4-FFF2-40B4-BE49-F238E27FC236}">
                    <a16:creationId xmlns:a16="http://schemas.microsoft.com/office/drawing/2014/main" id="{D07A6862-7538-ED47-BA5E-D3EAD0145398}"/>
                  </a:ext>
                </a:extLst>
              </p:cNvPr>
              <p:cNvPicPr>
                <a:picLocks noChangeAspect="1"/>
              </p:cNvPicPr>
              <p:nvPr/>
            </p:nvPicPr>
            <p:blipFill>
              <a:blip r:embed="rId8"/>
              <a:stretch>
                <a:fillRect/>
              </a:stretch>
            </p:blipFill>
            <p:spPr>
              <a:xfrm flipH="1">
                <a:off x="2590800" y="2573699"/>
                <a:ext cx="156694" cy="622300"/>
              </a:xfrm>
              <a:prstGeom prst="rect">
                <a:avLst/>
              </a:prstGeom>
            </p:spPr>
          </p:pic>
          <p:pic>
            <p:nvPicPr>
              <p:cNvPr id="275" name="Picture 274">
                <a:extLst>
                  <a:ext uri="{FF2B5EF4-FFF2-40B4-BE49-F238E27FC236}">
                    <a16:creationId xmlns:a16="http://schemas.microsoft.com/office/drawing/2014/main" id="{1B0374FC-96DC-9E43-B8CA-2761A2F70808}"/>
                  </a:ext>
                </a:extLst>
              </p:cNvPr>
              <p:cNvPicPr>
                <a:picLocks noChangeAspect="1"/>
              </p:cNvPicPr>
              <p:nvPr/>
            </p:nvPicPr>
            <p:blipFill>
              <a:blip r:embed="rId8"/>
              <a:stretch>
                <a:fillRect/>
              </a:stretch>
            </p:blipFill>
            <p:spPr>
              <a:xfrm flipH="1">
                <a:off x="3276600" y="2563380"/>
                <a:ext cx="156694" cy="622300"/>
              </a:xfrm>
              <a:prstGeom prst="rect">
                <a:avLst/>
              </a:prstGeom>
            </p:spPr>
          </p:pic>
          <p:grpSp>
            <p:nvGrpSpPr>
              <p:cNvPr id="276" name="Group 275">
                <a:extLst>
                  <a:ext uri="{FF2B5EF4-FFF2-40B4-BE49-F238E27FC236}">
                    <a16:creationId xmlns:a16="http://schemas.microsoft.com/office/drawing/2014/main" id="{791E87FD-E569-F04C-8279-EBB5BB8B7130}"/>
                  </a:ext>
                </a:extLst>
              </p:cNvPr>
              <p:cNvGrpSpPr/>
              <p:nvPr/>
            </p:nvGrpSpPr>
            <p:grpSpPr>
              <a:xfrm>
                <a:off x="2819400" y="2807153"/>
                <a:ext cx="396240" cy="91440"/>
                <a:chOff x="4495800" y="5410200"/>
                <a:chExt cx="396240" cy="91440"/>
              </a:xfrm>
            </p:grpSpPr>
            <p:sp>
              <p:nvSpPr>
                <p:cNvPr id="316" name="Oval 315">
                  <a:extLst>
                    <a:ext uri="{FF2B5EF4-FFF2-40B4-BE49-F238E27FC236}">
                      <a16:creationId xmlns:a16="http://schemas.microsoft.com/office/drawing/2014/main" id="{391FA8BA-47E0-BF44-97AD-C80968C3C4E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7" name="Oval 316">
                  <a:extLst>
                    <a:ext uri="{FF2B5EF4-FFF2-40B4-BE49-F238E27FC236}">
                      <a16:creationId xmlns:a16="http://schemas.microsoft.com/office/drawing/2014/main" id="{C3D15310-648C-5044-B5BA-9C88DE1DBA87}"/>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8" name="Oval 317">
                  <a:extLst>
                    <a:ext uri="{FF2B5EF4-FFF2-40B4-BE49-F238E27FC236}">
                      <a16:creationId xmlns:a16="http://schemas.microsoft.com/office/drawing/2014/main" id="{3839DF0A-72C9-0748-BC7F-DD983FAA085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7" name="Picture 276">
                <a:extLst>
                  <a:ext uri="{FF2B5EF4-FFF2-40B4-BE49-F238E27FC236}">
                    <a16:creationId xmlns:a16="http://schemas.microsoft.com/office/drawing/2014/main" id="{D29A4D80-5D58-2145-A7F2-A6C0A88D3BC5}"/>
                  </a:ext>
                </a:extLst>
              </p:cNvPr>
              <p:cNvPicPr>
                <a:picLocks noChangeAspect="1"/>
              </p:cNvPicPr>
              <p:nvPr/>
            </p:nvPicPr>
            <p:blipFill>
              <a:blip r:embed="rId8"/>
              <a:stretch>
                <a:fillRect/>
              </a:stretch>
            </p:blipFill>
            <p:spPr>
              <a:xfrm flipH="1">
                <a:off x="3657600" y="2573699"/>
                <a:ext cx="156694" cy="622300"/>
              </a:xfrm>
              <a:prstGeom prst="rect">
                <a:avLst/>
              </a:prstGeom>
            </p:spPr>
          </p:pic>
          <p:pic>
            <p:nvPicPr>
              <p:cNvPr id="278" name="Picture 277">
                <a:extLst>
                  <a:ext uri="{FF2B5EF4-FFF2-40B4-BE49-F238E27FC236}">
                    <a16:creationId xmlns:a16="http://schemas.microsoft.com/office/drawing/2014/main" id="{A60533A0-9692-D140-B01F-D6B2A8E78E59}"/>
                  </a:ext>
                </a:extLst>
              </p:cNvPr>
              <p:cNvPicPr>
                <a:picLocks noChangeAspect="1"/>
              </p:cNvPicPr>
              <p:nvPr/>
            </p:nvPicPr>
            <p:blipFill>
              <a:blip r:embed="rId8"/>
              <a:stretch>
                <a:fillRect/>
              </a:stretch>
            </p:blipFill>
            <p:spPr>
              <a:xfrm flipH="1">
                <a:off x="4343400" y="2563380"/>
                <a:ext cx="156694" cy="622300"/>
              </a:xfrm>
              <a:prstGeom prst="rect">
                <a:avLst/>
              </a:prstGeom>
            </p:spPr>
          </p:pic>
          <p:grpSp>
            <p:nvGrpSpPr>
              <p:cNvPr id="279" name="Group 278">
                <a:extLst>
                  <a:ext uri="{FF2B5EF4-FFF2-40B4-BE49-F238E27FC236}">
                    <a16:creationId xmlns:a16="http://schemas.microsoft.com/office/drawing/2014/main" id="{A0CA9948-1DF2-A848-BA86-25B186246C91}"/>
                  </a:ext>
                </a:extLst>
              </p:cNvPr>
              <p:cNvGrpSpPr/>
              <p:nvPr/>
            </p:nvGrpSpPr>
            <p:grpSpPr>
              <a:xfrm>
                <a:off x="3886200" y="2807153"/>
                <a:ext cx="396240" cy="91440"/>
                <a:chOff x="4495800" y="5410200"/>
                <a:chExt cx="396240" cy="91440"/>
              </a:xfrm>
            </p:grpSpPr>
            <p:sp>
              <p:nvSpPr>
                <p:cNvPr id="313" name="Oval 312">
                  <a:extLst>
                    <a:ext uri="{FF2B5EF4-FFF2-40B4-BE49-F238E27FC236}">
                      <a16:creationId xmlns:a16="http://schemas.microsoft.com/office/drawing/2014/main" id="{555FA211-4F92-654E-83FD-0D22A20EFE1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4" name="Oval 313">
                  <a:extLst>
                    <a:ext uri="{FF2B5EF4-FFF2-40B4-BE49-F238E27FC236}">
                      <a16:creationId xmlns:a16="http://schemas.microsoft.com/office/drawing/2014/main" id="{EF94F101-30D3-4943-9A57-3AAECF88821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5" name="Oval 314">
                  <a:extLst>
                    <a:ext uri="{FF2B5EF4-FFF2-40B4-BE49-F238E27FC236}">
                      <a16:creationId xmlns:a16="http://schemas.microsoft.com/office/drawing/2014/main" id="{379EC95D-3E19-3545-BD8D-5148613F7EF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0" name="Picture 279">
                <a:extLst>
                  <a:ext uri="{FF2B5EF4-FFF2-40B4-BE49-F238E27FC236}">
                    <a16:creationId xmlns:a16="http://schemas.microsoft.com/office/drawing/2014/main" id="{F008BED4-82A8-9E49-851F-1225B08937BB}"/>
                  </a:ext>
                </a:extLst>
              </p:cNvPr>
              <p:cNvPicPr>
                <a:picLocks noChangeAspect="1"/>
              </p:cNvPicPr>
              <p:nvPr/>
            </p:nvPicPr>
            <p:blipFill>
              <a:blip r:embed="rId8"/>
              <a:stretch>
                <a:fillRect/>
              </a:stretch>
            </p:blipFill>
            <p:spPr>
              <a:xfrm flipH="1">
                <a:off x="4720106" y="2573699"/>
                <a:ext cx="156694" cy="622300"/>
              </a:xfrm>
              <a:prstGeom prst="rect">
                <a:avLst/>
              </a:prstGeom>
            </p:spPr>
          </p:pic>
          <p:pic>
            <p:nvPicPr>
              <p:cNvPr id="281" name="Picture 280">
                <a:extLst>
                  <a:ext uri="{FF2B5EF4-FFF2-40B4-BE49-F238E27FC236}">
                    <a16:creationId xmlns:a16="http://schemas.microsoft.com/office/drawing/2014/main" id="{44E50106-7DAC-A04A-BE14-5E8C611E5AD2}"/>
                  </a:ext>
                </a:extLst>
              </p:cNvPr>
              <p:cNvPicPr>
                <a:picLocks noChangeAspect="1"/>
              </p:cNvPicPr>
              <p:nvPr/>
            </p:nvPicPr>
            <p:blipFill>
              <a:blip r:embed="rId8"/>
              <a:stretch>
                <a:fillRect/>
              </a:stretch>
            </p:blipFill>
            <p:spPr>
              <a:xfrm flipH="1">
                <a:off x="5405906" y="2563380"/>
                <a:ext cx="156694" cy="622300"/>
              </a:xfrm>
              <a:prstGeom prst="rect">
                <a:avLst/>
              </a:prstGeom>
            </p:spPr>
          </p:pic>
          <p:grpSp>
            <p:nvGrpSpPr>
              <p:cNvPr id="282" name="Group 281">
                <a:extLst>
                  <a:ext uri="{FF2B5EF4-FFF2-40B4-BE49-F238E27FC236}">
                    <a16:creationId xmlns:a16="http://schemas.microsoft.com/office/drawing/2014/main" id="{F1C571E3-2B4B-0A49-BC34-1959A31F3ADA}"/>
                  </a:ext>
                </a:extLst>
              </p:cNvPr>
              <p:cNvGrpSpPr/>
              <p:nvPr/>
            </p:nvGrpSpPr>
            <p:grpSpPr>
              <a:xfrm>
                <a:off x="4948706" y="2807153"/>
                <a:ext cx="396240" cy="91440"/>
                <a:chOff x="4495800" y="5410200"/>
                <a:chExt cx="396240" cy="91440"/>
              </a:xfrm>
            </p:grpSpPr>
            <p:sp>
              <p:nvSpPr>
                <p:cNvPr id="310" name="Oval 309">
                  <a:extLst>
                    <a:ext uri="{FF2B5EF4-FFF2-40B4-BE49-F238E27FC236}">
                      <a16:creationId xmlns:a16="http://schemas.microsoft.com/office/drawing/2014/main" id="{D5FDDF6E-4D88-9A4D-B148-8BF497EE19E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1" name="Oval 310">
                  <a:extLst>
                    <a:ext uri="{FF2B5EF4-FFF2-40B4-BE49-F238E27FC236}">
                      <a16:creationId xmlns:a16="http://schemas.microsoft.com/office/drawing/2014/main" id="{9B38B9B2-9FD1-C641-9723-5C8C7DF13C2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2" name="Oval 311">
                  <a:extLst>
                    <a:ext uri="{FF2B5EF4-FFF2-40B4-BE49-F238E27FC236}">
                      <a16:creationId xmlns:a16="http://schemas.microsoft.com/office/drawing/2014/main" id="{E3BE8B87-D76F-C04C-A297-745AE2D7351B}"/>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3" name="Picture 282">
                <a:extLst>
                  <a:ext uri="{FF2B5EF4-FFF2-40B4-BE49-F238E27FC236}">
                    <a16:creationId xmlns:a16="http://schemas.microsoft.com/office/drawing/2014/main" id="{EB0EE47D-5705-7B4C-A6AD-66A4E31E0254}"/>
                  </a:ext>
                </a:extLst>
              </p:cNvPr>
              <p:cNvPicPr>
                <a:picLocks noChangeAspect="1"/>
              </p:cNvPicPr>
              <p:nvPr/>
            </p:nvPicPr>
            <p:blipFill>
              <a:blip r:embed="rId8"/>
              <a:stretch>
                <a:fillRect/>
              </a:stretch>
            </p:blipFill>
            <p:spPr>
              <a:xfrm flipH="1">
                <a:off x="5782612" y="2573699"/>
                <a:ext cx="156694" cy="622300"/>
              </a:xfrm>
              <a:prstGeom prst="rect">
                <a:avLst/>
              </a:prstGeom>
            </p:spPr>
          </p:pic>
          <p:pic>
            <p:nvPicPr>
              <p:cNvPr id="284" name="Picture 283">
                <a:extLst>
                  <a:ext uri="{FF2B5EF4-FFF2-40B4-BE49-F238E27FC236}">
                    <a16:creationId xmlns:a16="http://schemas.microsoft.com/office/drawing/2014/main" id="{3907772B-AC28-7340-9B10-6C556BCA9CE0}"/>
                  </a:ext>
                </a:extLst>
              </p:cNvPr>
              <p:cNvPicPr>
                <a:picLocks noChangeAspect="1"/>
              </p:cNvPicPr>
              <p:nvPr/>
            </p:nvPicPr>
            <p:blipFill>
              <a:blip r:embed="rId8"/>
              <a:stretch>
                <a:fillRect/>
              </a:stretch>
            </p:blipFill>
            <p:spPr>
              <a:xfrm flipH="1">
                <a:off x="6468412" y="2563380"/>
                <a:ext cx="156694" cy="622300"/>
              </a:xfrm>
              <a:prstGeom prst="rect">
                <a:avLst/>
              </a:prstGeom>
            </p:spPr>
          </p:pic>
          <p:grpSp>
            <p:nvGrpSpPr>
              <p:cNvPr id="285" name="Group 284">
                <a:extLst>
                  <a:ext uri="{FF2B5EF4-FFF2-40B4-BE49-F238E27FC236}">
                    <a16:creationId xmlns:a16="http://schemas.microsoft.com/office/drawing/2014/main" id="{DC662753-3C9B-1F4C-9ACE-02ABEB797C98}"/>
                  </a:ext>
                </a:extLst>
              </p:cNvPr>
              <p:cNvGrpSpPr/>
              <p:nvPr/>
            </p:nvGrpSpPr>
            <p:grpSpPr>
              <a:xfrm>
                <a:off x="6011212" y="2807153"/>
                <a:ext cx="396240" cy="91440"/>
                <a:chOff x="4495800" y="5410200"/>
                <a:chExt cx="396240" cy="91440"/>
              </a:xfrm>
            </p:grpSpPr>
            <p:sp>
              <p:nvSpPr>
                <p:cNvPr id="307" name="Oval 306">
                  <a:extLst>
                    <a:ext uri="{FF2B5EF4-FFF2-40B4-BE49-F238E27FC236}">
                      <a16:creationId xmlns:a16="http://schemas.microsoft.com/office/drawing/2014/main" id="{AC05281B-5FBC-DB45-A443-5FFEF62EE7FC}"/>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8" name="Oval 307">
                  <a:extLst>
                    <a:ext uri="{FF2B5EF4-FFF2-40B4-BE49-F238E27FC236}">
                      <a16:creationId xmlns:a16="http://schemas.microsoft.com/office/drawing/2014/main" id="{D056412A-99F0-E040-9BF8-1427FDA3386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9" name="Oval 308">
                  <a:extLst>
                    <a:ext uri="{FF2B5EF4-FFF2-40B4-BE49-F238E27FC236}">
                      <a16:creationId xmlns:a16="http://schemas.microsoft.com/office/drawing/2014/main" id="{7E72C77B-D4B2-A848-B760-9C6864D6D52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6" name="Picture 285">
                <a:extLst>
                  <a:ext uri="{FF2B5EF4-FFF2-40B4-BE49-F238E27FC236}">
                    <a16:creationId xmlns:a16="http://schemas.microsoft.com/office/drawing/2014/main" id="{5FA22BBB-C061-F04D-A62F-5B9CD16DC01C}"/>
                  </a:ext>
                </a:extLst>
              </p:cNvPr>
              <p:cNvPicPr>
                <a:picLocks noChangeAspect="1"/>
              </p:cNvPicPr>
              <p:nvPr/>
            </p:nvPicPr>
            <p:blipFill>
              <a:blip r:embed="rId8"/>
              <a:stretch>
                <a:fillRect/>
              </a:stretch>
            </p:blipFill>
            <p:spPr>
              <a:xfrm flipH="1">
                <a:off x="6853706" y="2573699"/>
                <a:ext cx="156694" cy="622300"/>
              </a:xfrm>
              <a:prstGeom prst="rect">
                <a:avLst/>
              </a:prstGeom>
            </p:spPr>
          </p:pic>
          <p:pic>
            <p:nvPicPr>
              <p:cNvPr id="287" name="Picture 286">
                <a:extLst>
                  <a:ext uri="{FF2B5EF4-FFF2-40B4-BE49-F238E27FC236}">
                    <a16:creationId xmlns:a16="http://schemas.microsoft.com/office/drawing/2014/main" id="{F8DA547F-5067-3740-A0B5-DBCB9104B819}"/>
                  </a:ext>
                </a:extLst>
              </p:cNvPr>
              <p:cNvPicPr>
                <a:picLocks noChangeAspect="1"/>
              </p:cNvPicPr>
              <p:nvPr/>
            </p:nvPicPr>
            <p:blipFill>
              <a:blip r:embed="rId8"/>
              <a:stretch>
                <a:fillRect/>
              </a:stretch>
            </p:blipFill>
            <p:spPr>
              <a:xfrm flipH="1">
                <a:off x="7539506" y="2563380"/>
                <a:ext cx="156694" cy="622300"/>
              </a:xfrm>
              <a:prstGeom prst="rect">
                <a:avLst/>
              </a:prstGeom>
            </p:spPr>
          </p:pic>
          <p:grpSp>
            <p:nvGrpSpPr>
              <p:cNvPr id="288" name="Group 287">
                <a:extLst>
                  <a:ext uri="{FF2B5EF4-FFF2-40B4-BE49-F238E27FC236}">
                    <a16:creationId xmlns:a16="http://schemas.microsoft.com/office/drawing/2014/main" id="{8D88C276-755D-A34B-A9F7-73AA17ECCBE2}"/>
                  </a:ext>
                </a:extLst>
              </p:cNvPr>
              <p:cNvGrpSpPr/>
              <p:nvPr/>
            </p:nvGrpSpPr>
            <p:grpSpPr>
              <a:xfrm>
                <a:off x="7082306" y="2807153"/>
                <a:ext cx="396240" cy="91440"/>
                <a:chOff x="4495800" y="5410200"/>
                <a:chExt cx="396240" cy="91440"/>
              </a:xfrm>
            </p:grpSpPr>
            <p:sp>
              <p:nvSpPr>
                <p:cNvPr id="304" name="Oval 303">
                  <a:extLst>
                    <a:ext uri="{FF2B5EF4-FFF2-40B4-BE49-F238E27FC236}">
                      <a16:creationId xmlns:a16="http://schemas.microsoft.com/office/drawing/2014/main" id="{BB875923-D866-7B43-A471-A4A76D748AB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5" name="Oval 304">
                  <a:extLst>
                    <a:ext uri="{FF2B5EF4-FFF2-40B4-BE49-F238E27FC236}">
                      <a16:creationId xmlns:a16="http://schemas.microsoft.com/office/drawing/2014/main" id="{6DE31C93-F485-BE45-9843-8F6D5F68D75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6" name="Oval 305">
                  <a:extLst>
                    <a:ext uri="{FF2B5EF4-FFF2-40B4-BE49-F238E27FC236}">
                      <a16:creationId xmlns:a16="http://schemas.microsoft.com/office/drawing/2014/main" id="{55C90A3F-4E15-0142-8A17-1AA4A57DC1D2}"/>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9" name="Picture 288">
                <a:extLst>
                  <a:ext uri="{FF2B5EF4-FFF2-40B4-BE49-F238E27FC236}">
                    <a16:creationId xmlns:a16="http://schemas.microsoft.com/office/drawing/2014/main" id="{E1BEF2B9-EF8C-7B42-BCCA-29643E7BDC54}"/>
                  </a:ext>
                </a:extLst>
              </p:cNvPr>
              <p:cNvPicPr>
                <a:picLocks noChangeAspect="1"/>
              </p:cNvPicPr>
              <p:nvPr/>
            </p:nvPicPr>
            <p:blipFill>
              <a:blip r:embed="rId8"/>
              <a:stretch>
                <a:fillRect/>
              </a:stretch>
            </p:blipFill>
            <p:spPr>
              <a:xfrm flipH="1">
                <a:off x="7920506" y="2573699"/>
                <a:ext cx="156694" cy="622300"/>
              </a:xfrm>
              <a:prstGeom prst="rect">
                <a:avLst/>
              </a:prstGeom>
            </p:spPr>
          </p:pic>
          <p:pic>
            <p:nvPicPr>
              <p:cNvPr id="290" name="Picture 289">
                <a:extLst>
                  <a:ext uri="{FF2B5EF4-FFF2-40B4-BE49-F238E27FC236}">
                    <a16:creationId xmlns:a16="http://schemas.microsoft.com/office/drawing/2014/main" id="{3070BFCD-E75C-C847-84BE-F1F828A71A81}"/>
                  </a:ext>
                </a:extLst>
              </p:cNvPr>
              <p:cNvPicPr>
                <a:picLocks noChangeAspect="1"/>
              </p:cNvPicPr>
              <p:nvPr/>
            </p:nvPicPr>
            <p:blipFill>
              <a:blip r:embed="rId8"/>
              <a:stretch>
                <a:fillRect/>
              </a:stretch>
            </p:blipFill>
            <p:spPr>
              <a:xfrm flipH="1">
                <a:off x="8606306" y="2563380"/>
                <a:ext cx="156694" cy="622300"/>
              </a:xfrm>
              <a:prstGeom prst="rect">
                <a:avLst/>
              </a:prstGeom>
            </p:spPr>
          </p:pic>
          <p:grpSp>
            <p:nvGrpSpPr>
              <p:cNvPr id="291" name="Group 290">
                <a:extLst>
                  <a:ext uri="{FF2B5EF4-FFF2-40B4-BE49-F238E27FC236}">
                    <a16:creationId xmlns:a16="http://schemas.microsoft.com/office/drawing/2014/main" id="{BAE23BC1-9D60-A84F-8548-98244025293A}"/>
                  </a:ext>
                </a:extLst>
              </p:cNvPr>
              <p:cNvGrpSpPr/>
              <p:nvPr/>
            </p:nvGrpSpPr>
            <p:grpSpPr>
              <a:xfrm>
                <a:off x="8149106" y="2807153"/>
                <a:ext cx="396240" cy="91440"/>
                <a:chOff x="4495800" y="5410200"/>
                <a:chExt cx="396240" cy="91440"/>
              </a:xfrm>
            </p:grpSpPr>
            <p:sp>
              <p:nvSpPr>
                <p:cNvPr id="301" name="Oval 300">
                  <a:extLst>
                    <a:ext uri="{FF2B5EF4-FFF2-40B4-BE49-F238E27FC236}">
                      <a16:creationId xmlns:a16="http://schemas.microsoft.com/office/drawing/2014/main" id="{87922062-6F09-8E4F-BDB9-B07DBEF1689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2" name="Oval 301">
                  <a:extLst>
                    <a:ext uri="{FF2B5EF4-FFF2-40B4-BE49-F238E27FC236}">
                      <a16:creationId xmlns:a16="http://schemas.microsoft.com/office/drawing/2014/main" id="{1C65155F-13C5-6941-A74E-53E559FF304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3" name="Oval 302">
                  <a:extLst>
                    <a:ext uri="{FF2B5EF4-FFF2-40B4-BE49-F238E27FC236}">
                      <a16:creationId xmlns:a16="http://schemas.microsoft.com/office/drawing/2014/main" id="{824CC0C8-67AC-6F4A-940B-CE9111B984C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92" name="TextBox 291">
                <a:extLst>
                  <a:ext uri="{FF2B5EF4-FFF2-40B4-BE49-F238E27FC236}">
                    <a16:creationId xmlns:a16="http://schemas.microsoft.com/office/drawing/2014/main" id="{18F5E467-D2B4-D549-A785-51143DF32967}"/>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293" name="TextBox 292">
                <a:extLst>
                  <a:ext uri="{FF2B5EF4-FFF2-40B4-BE49-F238E27FC236}">
                    <a16:creationId xmlns:a16="http://schemas.microsoft.com/office/drawing/2014/main" id="{1B41268E-448C-7542-BD25-A16E269C0D46}"/>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294" name="TextBox 293">
                <a:extLst>
                  <a:ext uri="{FF2B5EF4-FFF2-40B4-BE49-F238E27FC236}">
                    <a16:creationId xmlns:a16="http://schemas.microsoft.com/office/drawing/2014/main" id="{9D4401D7-81EE-0A42-9538-FE7F46B9EFCB}"/>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295" name="TextBox 294">
                <a:extLst>
                  <a:ext uri="{FF2B5EF4-FFF2-40B4-BE49-F238E27FC236}">
                    <a16:creationId xmlns:a16="http://schemas.microsoft.com/office/drawing/2014/main" id="{7741B642-13DA-1647-BB76-27B36FFFABE7}"/>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296" name="TextBox 295">
                <a:extLst>
                  <a:ext uri="{FF2B5EF4-FFF2-40B4-BE49-F238E27FC236}">
                    <a16:creationId xmlns:a16="http://schemas.microsoft.com/office/drawing/2014/main" id="{C9A49DEC-C18B-9A47-BAFA-EBC672FF01B4}"/>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297" name="TextBox 296">
                <a:extLst>
                  <a:ext uri="{FF2B5EF4-FFF2-40B4-BE49-F238E27FC236}">
                    <a16:creationId xmlns:a16="http://schemas.microsoft.com/office/drawing/2014/main" id="{89B06E26-7B0E-2145-921C-2F00B9B85359}"/>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298" name="TextBox 297">
                <a:extLst>
                  <a:ext uri="{FF2B5EF4-FFF2-40B4-BE49-F238E27FC236}">
                    <a16:creationId xmlns:a16="http://schemas.microsoft.com/office/drawing/2014/main" id="{B5BAEE6D-7674-9B4D-BEB7-DFD599E8B30D}"/>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299" name="TextBox 298">
                <a:extLst>
                  <a:ext uri="{FF2B5EF4-FFF2-40B4-BE49-F238E27FC236}">
                    <a16:creationId xmlns:a16="http://schemas.microsoft.com/office/drawing/2014/main" id="{DF9C51C7-547C-E246-807E-E2F8D3D8312C}"/>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300" name="Rectangle 299">
                <a:extLst>
                  <a:ext uri="{FF2B5EF4-FFF2-40B4-BE49-F238E27FC236}">
                    <a16:creationId xmlns:a16="http://schemas.microsoft.com/office/drawing/2014/main" id="{17E3DCA8-394E-6B45-A9B4-D3E050D1CC15}"/>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62" name="Down Arrow 261">
              <a:extLst>
                <a:ext uri="{FF2B5EF4-FFF2-40B4-BE49-F238E27FC236}">
                  <a16:creationId xmlns:a16="http://schemas.microsoft.com/office/drawing/2014/main" id="{9D3B99A8-8036-584B-8026-98F17035E73B}"/>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3" name="Down Arrow 262">
              <a:extLst>
                <a:ext uri="{FF2B5EF4-FFF2-40B4-BE49-F238E27FC236}">
                  <a16:creationId xmlns:a16="http://schemas.microsoft.com/office/drawing/2014/main" id="{A819FB7E-C5CC-6041-9649-08A41E97B8BA}"/>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4" name="Down Arrow 263">
              <a:extLst>
                <a:ext uri="{FF2B5EF4-FFF2-40B4-BE49-F238E27FC236}">
                  <a16:creationId xmlns:a16="http://schemas.microsoft.com/office/drawing/2014/main" id="{F848ACD3-D318-F849-AE60-31748FA59860}"/>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5" name="Down Arrow 264">
              <a:extLst>
                <a:ext uri="{FF2B5EF4-FFF2-40B4-BE49-F238E27FC236}">
                  <a16:creationId xmlns:a16="http://schemas.microsoft.com/office/drawing/2014/main" id="{2A894576-0EED-8D44-829C-C5DAD266C873}"/>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6" name="TextBox 265">
              <a:extLst>
                <a:ext uri="{FF2B5EF4-FFF2-40B4-BE49-F238E27FC236}">
                  <a16:creationId xmlns:a16="http://schemas.microsoft.com/office/drawing/2014/main" id="{9DBC7AC0-C2B2-6A40-8195-9B9BC60B7BA9}"/>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267" name="TextBox 266">
              <a:extLst>
                <a:ext uri="{FF2B5EF4-FFF2-40B4-BE49-F238E27FC236}">
                  <a16:creationId xmlns:a16="http://schemas.microsoft.com/office/drawing/2014/main" id="{1446F7F4-AEBE-F945-8F40-EF83174ED67E}"/>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330" name="Picture 329" descr="A close up of a map&#13;&#10;&#13;&#10;Description automatically generated">
            <a:extLst>
              <a:ext uri="{FF2B5EF4-FFF2-40B4-BE49-F238E27FC236}">
                <a16:creationId xmlns:a16="http://schemas.microsoft.com/office/drawing/2014/main" id="{FAEE9BE5-5692-3C4C-9A71-68B8113E7769}"/>
              </a:ext>
            </a:extLst>
          </p:cNvPr>
          <p:cNvPicPr>
            <a:picLocks noChangeAspect="1"/>
          </p:cNvPicPr>
          <p:nvPr/>
        </p:nvPicPr>
        <p:blipFill>
          <a:blip r:embed="rId9"/>
          <a:stretch>
            <a:fillRect/>
          </a:stretch>
        </p:blipFill>
        <p:spPr>
          <a:xfrm>
            <a:off x="6553200" y="2552700"/>
            <a:ext cx="2333336" cy="1638300"/>
          </a:xfrm>
          <a:prstGeom prst="rect">
            <a:avLst/>
          </a:prstGeom>
        </p:spPr>
      </p:pic>
    </p:spTree>
    <p:extLst>
      <p:ext uri="{BB962C8B-B14F-4D97-AF65-F5344CB8AC3E}">
        <p14:creationId xmlns:p14="http://schemas.microsoft.com/office/powerpoint/2010/main" val="105299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E15D-7D5C-0247-8750-B8453CB479C7}"/>
              </a:ext>
            </a:extLst>
          </p:cNvPr>
          <p:cNvSpPr>
            <a:spLocks noGrp="1"/>
          </p:cNvSpPr>
          <p:nvPr>
            <p:ph type="title"/>
          </p:nvPr>
        </p:nvSpPr>
        <p:spPr/>
        <p:txBody>
          <a:bodyPr/>
          <a:lstStyle/>
          <a:p>
            <a:r>
              <a:rPr lang="en-US" dirty="0"/>
              <a:t>What’s Missing in the Isolate Naming?</a:t>
            </a:r>
            <a:br>
              <a:rPr lang="en-US" dirty="0"/>
            </a:br>
            <a:r>
              <a:rPr lang="en-US" sz="2400" dirty="0"/>
              <a:t>HA2.152.03.02.D.CI, HA2.152.03.*.*.CI, HA2.152.03.*.*.CI</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81671876-02F0-394F-B65E-ABA298D3FB09}"/>
              </a:ext>
            </a:extLst>
          </p:cNvPr>
          <p:cNvSpPr>
            <a:spLocks noGrp="1"/>
          </p:cNvSpPr>
          <p:nvPr>
            <p:ph idx="1"/>
          </p:nvPr>
        </p:nvSpPr>
        <p:spPr/>
        <p:txBody>
          <a:bodyPr/>
          <a:lstStyle/>
          <a:p>
            <a:r>
              <a:rPr lang="en-US" dirty="0"/>
              <a:t>Line replicas are part of the line name?</a:t>
            </a:r>
          </a:p>
          <a:p>
            <a:r>
              <a:rPr lang="en-US" dirty="0"/>
              <a:t>Using term “Isolate” when it should be a community.</a:t>
            </a:r>
          </a:p>
        </p:txBody>
      </p:sp>
      <p:sp>
        <p:nvSpPr>
          <p:cNvPr id="4" name="Slide Number Placeholder 3">
            <a:extLst>
              <a:ext uri="{FF2B5EF4-FFF2-40B4-BE49-F238E27FC236}">
                <a16:creationId xmlns:a16="http://schemas.microsoft.com/office/drawing/2014/main" id="{147D9ECE-69E2-B14B-AF56-C0148742A693}"/>
              </a:ext>
            </a:extLst>
          </p:cNvPr>
          <p:cNvSpPr>
            <a:spLocks noGrp="1"/>
          </p:cNvSpPr>
          <p:nvPr>
            <p:ph type="sldNum" sz="quarter" idx="11"/>
          </p:nvPr>
        </p:nvSpPr>
        <p:spPr/>
        <p:txBody>
          <a:bodyPr/>
          <a:lstStyle/>
          <a:p>
            <a:pPr>
              <a:defRPr/>
            </a:pPr>
            <a:fld id="{3EF4E9CC-9D91-476E-91FD-5BEEC1642931}" type="slidenum">
              <a:rPr lang="en-US" altLang="x-none" smtClean="0"/>
              <a:pPr>
                <a:defRPr/>
              </a:pPr>
              <a:t>12</a:t>
            </a:fld>
            <a:endParaRPr lang="en-US" altLang="x-none"/>
          </a:p>
        </p:txBody>
      </p:sp>
    </p:spTree>
    <p:extLst>
      <p:ext uri="{BB962C8B-B14F-4D97-AF65-F5344CB8AC3E}">
        <p14:creationId xmlns:p14="http://schemas.microsoft.com/office/powerpoint/2010/main" val="35598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 Core Concepts</a:t>
            </a:r>
          </a:p>
        </p:txBody>
      </p:sp>
      <p:sp>
        <p:nvSpPr>
          <p:cNvPr id="2" name="Content Placeholder 1">
            <a:extLst>
              <a:ext uri="{FF2B5EF4-FFF2-40B4-BE49-F238E27FC236}">
                <a16:creationId xmlns:a16="http://schemas.microsoft.com/office/drawing/2014/main" id="{BCD50CCF-0026-7C48-B52D-D1B4337A2A88}"/>
              </a:ext>
            </a:extLst>
          </p:cNvPr>
          <p:cNvSpPr>
            <a:spLocks noGrp="1"/>
          </p:cNvSpPr>
          <p:nvPr>
            <p:ph idx="1"/>
          </p:nvPr>
        </p:nvSpPr>
        <p:spPr>
          <a:xfrm>
            <a:off x="571273" y="2330508"/>
            <a:ext cx="5143727" cy="2851092"/>
          </a:xfrm>
        </p:spPr>
        <p:txBody>
          <a:bodyPr/>
          <a:lstStyle/>
          <a:p>
            <a:r>
              <a:rPr lang="en-US" sz="2400" b="1" i="1" dirty="0"/>
              <a:t>Community (Isolate)</a:t>
            </a:r>
          </a:p>
          <a:p>
            <a:pPr lvl="1"/>
            <a:r>
              <a:rPr lang="en-US" sz="2000" dirty="0"/>
              <a:t>A cell or group of cells.</a:t>
            </a:r>
          </a:p>
          <a:p>
            <a:pPr lvl="1"/>
            <a:r>
              <a:rPr lang="en-US" sz="2000" dirty="0"/>
              <a:t>Key: line, transfer, EPD, clone, species, experiment</a:t>
            </a:r>
          </a:p>
          <a:p>
            <a:r>
              <a:rPr lang="en-US" sz="2400" b="1" i="1" dirty="0"/>
              <a:t>Mutation</a:t>
            </a:r>
          </a:p>
          <a:p>
            <a:pPr lvl="1"/>
            <a:r>
              <a:rPr lang="en-US" sz="2000" dirty="0"/>
              <a:t>A change in the genome at a location.</a:t>
            </a:r>
          </a:p>
          <a:p>
            <a:pPr lvl="1"/>
            <a:r>
              <a:rPr lang="en-US" sz="2000" dirty="0"/>
              <a:t>Key: position, new nucleotides</a:t>
            </a:r>
          </a:p>
          <a:p>
            <a:r>
              <a:rPr lang="en-US" sz="2400" b="1" i="1" dirty="0"/>
              <a:t>Culture</a:t>
            </a:r>
          </a:p>
          <a:p>
            <a:pPr lvl="1"/>
            <a:r>
              <a:rPr lang="en-US" sz="2000" dirty="0"/>
              <a:t>The environment in which cells are grown and phenotype is measured.</a:t>
            </a:r>
          </a:p>
          <a:p>
            <a:pPr lvl="1"/>
            <a:r>
              <a:rPr lang="en-US" sz="2000" dirty="0"/>
              <a:t>Key: Community, conditions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13</a:t>
            </a:fld>
            <a:endParaRPr lang="en-US" altLang="en-US" sz="1800"/>
          </a:p>
        </p:txBody>
      </p:sp>
      <p:grpSp>
        <p:nvGrpSpPr>
          <p:cNvPr id="124" name="Group 123">
            <a:extLst>
              <a:ext uri="{FF2B5EF4-FFF2-40B4-BE49-F238E27FC236}">
                <a16:creationId xmlns:a16="http://schemas.microsoft.com/office/drawing/2014/main" id="{D96AC67A-C3CD-A44B-B0AC-0F6B806D2843}"/>
              </a:ext>
            </a:extLst>
          </p:cNvPr>
          <p:cNvGrpSpPr/>
          <p:nvPr/>
        </p:nvGrpSpPr>
        <p:grpSpPr>
          <a:xfrm>
            <a:off x="6400800" y="2133599"/>
            <a:ext cx="2147464" cy="1447799"/>
            <a:chOff x="3200400" y="1981200"/>
            <a:chExt cx="2743200" cy="1828800"/>
          </a:xfrm>
        </p:grpSpPr>
        <p:grpSp>
          <p:nvGrpSpPr>
            <p:cNvPr id="125" name="Group 124">
              <a:extLst>
                <a:ext uri="{FF2B5EF4-FFF2-40B4-BE49-F238E27FC236}">
                  <a16:creationId xmlns:a16="http://schemas.microsoft.com/office/drawing/2014/main" id="{AC4DECC5-1D08-7440-AC93-428F17D265C5}"/>
                </a:ext>
              </a:extLst>
            </p:cNvPr>
            <p:cNvGrpSpPr/>
            <p:nvPr/>
          </p:nvGrpSpPr>
          <p:grpSpPr>
            <a:xfrm>
              <a:off x="5469129" y="3131361"/>
              <a:ext cx="410921" cy="267984"/>
              <a:chOff x="-646141" y="3398284"/>
              <a:chExt cx="1292282" cy="867810"/>
            </a:xfrm>
          </p:grpSpPr>
          <p:pic>
            <p:nvPicPr>
              <p:cNvPr id="224" name="Picture 223">
                <a:extLst>
                  <a:ext uri="{FF2B5EF4-FFF2-40B4-BE49-F238E27FC236}">
                    <a16:creationId xmlns:a16="http://schemas.microsoft.com/office/drawing/2014/main" id="{19C4EC4A-B012-3B44-858E-D7F7DD0F3132}"/>
                  </a:ext>
                </a:extLst>
              </p:cNvPr>
              <p:cNvPicPr>
                <a:picLocks noChangeAspect="1"/>
              </p:cNvPicPr>
              <p:nvPr/>
            </p:nvPicPr>
            <p:blipFill>
              <a:blip r:embed="rId2"/>
              <a:stretch>
                <a:fillRect/>
              </a:stretch>
            </p:blipFill>
            <p:spPr>
              <a:xfrm>
                <a:off x="-646141" y="3398284"/>
                <a:ext cx="1292282" cy="867810"/>
              </a:xfrm>
              <a:prstGeom prst="rect">
                <a:avLst/>
              </a:prstGeom>
            </p:spPr>
          </p:pic>
          <p:pic>
            <p:nvPicPr>
              <p:cNvPr id="225" name="Picture 224">
                <a:extLst>
                  <a:ext uri="{FF2B5EF4-FFF2-40B4-BE49-F238E27FC236}">
                    <a16:creationId xmlns:a16="http://schemas.microsoft.com/office/drawing/2014/main" id="{C0C426AC-A010-DF42-B959-55EBEBAABFBA}"/>
                  </a:ext>
                </a:extLst>
              </p:cNvPr>
              <p:cNvPicPr>
                <a:picLocks noChangeAspect="1"/>
              </p:cNvPicPr>
              <p:nvPr/>
            </p:nvPicPr>
            <p:blipFill>
              <a:blip r:embed="rId3"/>
              <a:stretch>
                <a:fillRect/>
              </a:stretch>
            </p:blipFill>
            <p:spPr>
              <a:xfrm>
                <a:off x="-272659" y="3618497"/>
                <a:ext cx="545318" cy="542850"/>
              </a:xfrm>
              <a:prstGeom prst="rect">
                <a:avLst/>
              </a:prstGeom>
            </p:spPr>
          </p:pic>
          <p:pic>
            <p:nvPicPr>
              <p:cNvPr id="226" name="Picture 225">
                <a:extLst>
                  <a:ext uri="{FF2B5EF4-FFF2-40B4-BE49-F238E27FC236}">
                    <a16:creationId xmlns:a16="http://schemas.microsoft.com/office/drawing/2014/main" id="{19011682-288E-FC4E-914D-15532E5EF536}"/>
                  </a:ext>
                </a:extLst>
              </p:cNvPr>
              <p:cNvPicPr>
                <a:picLocks noChangeAspect="1"/>
              </p:cNvPicPr>
              <p:nvPr/>
            </p:nvPicPr>
            <p:blipFill>
              <a:blip r:embed="rId3"/>
              <a:stretch>
                <a:fillRect/>
              </a:stretch>
            </p:blipFill>
            <p:spPr>
              <a:xfrm>
                <a:off x="-272659" y="3613968"/>
                <a:ext cx="545318" cy="542850"/>
              </a:xfrm>
              <a:prstGeom prst="rect">
                <a:avLst/>
              </a:prstGeom>
            </p:spPr>
          </p:pic>
        </p:grpSp>
        <p:grpSp>
          <p:nvGrpSpPr>
            <p:cNvPr id="126" name="Group 125">
              <a:extLst>
                <a:ext uri="{FF2B5EF4-FFF2-40B4-BE49-F238E27FC236}">
                  <a16:creationId xmlns:a16="http://schemas.microsoft.com/office/drawing/2014/main" id="{8521AF64-A9B0-C14A-AF5E-CCE2D2980363}"/>
                </a:ext>
              </a:extLst>
            </p:cNvPr>
            <p:cNvGrpSpPr/>
            <p:nvPr/>
          </p:nvGrpSpPr>
          <p:grpSpPr>
            <a:xfrm>
              <a:off x="3201391" y="3124023"/>
              <a:ext cx="410921" cy="267984"/>
              <a:chOff x="-646141" y="3398284"/>
              <a:chExt cx="1292282" cy="867810"/>
            </a:xfrm>
          </p:grpSpPr>
          <p:pic>
            <p:nvPicPr>
              <p:cNvPr id="222" name="Picture 221">
                <a:extLst>
                  <a:ext uri="{FF2B5EF4-FFF2-40B4-BE49-F238E27FC236}">
                    <a16:creationId xmlns:a16="http://schemas.microsoft.com/office/drawing/2014/main" id="{77C5051E-08CA-B44F-A391-2FD9A8E1AE13}"/>
                  </a:ext>
                </a:extLst>
              </p:cNvPr>
              <p:cNvPicPr>
                <a:picLocks noChangeAspect="1"/>
              </p:cNvPicPr>
              <p:nvPr/>
            </p:nvPicPr>
            <p:blipFill>
              <a:blip r:embed="rId2"/>
              <a:stretch>
                <a:fillRect/>
              </a:stretch>
            </p:blipFill>
            <p:spPr>
              <a:xfrm>
                <a:off x="-646141" y="3398284"/>
                <a:ext cx="1292282" cy="867810"/>
              </a:xfrm>
              <a:prstGeom prst="rect">
                <a:avLst/>
              </a:prstGeom>
            </p:spPr>
          </p:pic>
          <p:pic>
            <p:nvPicPr>
              <p:cNvPr id="223" name="Picture 222">
                <a:extLst>
                  <a:ext uri="{FF2B5EF4-FFF2-40B4-BE49-F238E27FC236}">
                    <a16:creationId xmlns:a16="http://schemas.microsoft.com/office/drawing/2014/main" id="{6CD88751-048F-4C41-B4FE-59A1CD162959}"/>
                  </a:ext>
                </a:extLst>
              </p:cNvPr>
              <p:cNvPicPr>
                <a:picLocks noChangeAspect="1"/>
              </p:cNvPicPr>
              <p:nvPr/>
            </p:nvPicPr>
            <p:blipFill>
              <a:blip r:embed="rId3"/>
              <a:stretch>
                <a:fillRect/>
              </a:stretch>
            </p:blipFill>
            <p:spPr>
              <a:xfrm>
                <a:off x="-272659" y="3618497"/>
                <a:ext cx="545318" cy="542850"/>
              </a:xfrm>
              <a:prstGeom prst="rect">
                <a:avLst/>
              </a:prstGeom>
            </p:spPr>
          </p:pic>
        </p:grpSp>
        <p:pic>
          <p:nvPicPr>
            <p:cNvPr id="127" name="Picture 126">
              <a:extLst>
                <a:ext uri="{FF2B5EF4-FFF2-40B4-BE49-F238E27FC236}">
                  <a16:creationId xmlns:a16="http://schemas.microsoft.com/office/drawing/2014/main" id="{949598D6-0F6C-9D4E-A4EC-1396858DC4B0}"/>
                </a:ext>
              </a:extLst>
            </p:cNvPr>
            <p:cNvPicPr>
              <a:picLocks noChangeAspect="1"/>
            </p:cNvPicPr>
            <p:nvPr/>
          </p:nvPicPr>
          <p:blipFill>
            <a:blip r:embed="rId4"/>
            <a:stretch>
              <a:fillRect/>
            </a:stretch>
          </p:blipFill>
          <p:spPr>
            <a:xfrm>
              <a:off x="3854612" y="1981200"/>
              <a:ext cx="335672" cy="244490"/>
            </a:xfrm>
            <a:prstGeom prst="rect">
              <a:avLst/>
            </a:prstGeom>
          </p:spPr>
        </p:pic>
        <p:pic>
          <p:nvPicPr>
            <p:cNvPr id="128" name="Picture 127">
              <a:extLst>
                <a:ext uri="{FF2B5EF4-FFF2-40B4-BE49-F238E27FC236}">
                  <a16:creationId xmlns:a16="http://schemas.microsoft.com/office/drawing/2014/main" id="{9EC2158C-5ABC-D846-B658-04169ABD510E}"/>
                </a:ext>
              </a:extLst>
            </p:cNvPr>
            <p:cNvPicPr>
              <a:picLocks noChangeAspect="1"/>
            </p:cNvPicPr>
            <p:nvPr/>
          </p:nvPicPr>
          <p:blipFill>
            <a:blip r:embed="rId5"/>
            <a:stretch>
              <a:fillRect/>
            </a:stretch>
          </p:blipFill>
          <p:spPr>
            <a:xfrm>
              <a:off x="4657396" y="2027310"/>
              <a:ext cx="280592" cy="212399"/>
            </a:xfrm>
            <a:prstGeom prst="rect">
              <a:avLst/>
            </a:prstGeom>
          </p:spPr>
        </p:pic>
        <p:sp>
          <p:nvSpPr>
            <p:cNvPr id="129" name="Striped Right Arrow 128">
              <a:extLst>
                <a:ext uri="{FF2B5EF4-FFF2-40B4-BE49-F238E27FC236}">
                  <a16:creationId xmlns:a16="http://schemas.microsoft.com/office/drawing/2014/main" id="{20A1B90B-78E3-124C-9BB6-4573B4CD6681}"/>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130" name="Picture 129">
              <a:extLst>
                <a:ext uri="{FF2B5EF4-FFF2-40B4-BE49-F238E27FC236}">
                  <a16:creationId xmlns:a16="http://schemas.microsoft.com/office/drawing/2014/main" id="{ADEDE83F-24F8-2143-9106-C179C7E21259}"/>
                </a:ext>
              </a:extLst>
            </p:cNvPr>
            <p:cNvPicPr>
              <a:picLocks noChangeAspect="1"/>
            </p:cNvPicPr>
            <p:nvPr/>
          </p:nvPicPr>
          <p:blipFill>
            <a:blip r:embed="rId6"/>
            <a:stretch>
              <a:fillRect/>
            </a:stretch>
          </p:blipFill>
          <p:spPr>
            <a:xfrm flipH="1">
              <a:off x="3248859" y="3014086"/>
              <a:ext cx="117997" cy="56222"/>
            </a:xfrm>
            <a:prstGeom prst="rect">
              <a:avLst/>
            </a:prstGeom>
          </p:spPr>
        </p:pic>
        <p:pic>
          <p:nvPicPr>
            <p:cNvPr id="131" name="Picture 130">
              <a:extLst>
                <a:ext uri="{FF2B5EF4-FFF2-40B4-BE49-F238E27FC236}">
                  <a16:creationId xmlns:a16="http://schemas.microsoft.com/office/drawing/2014/main" id="{658430E9-CB03-B845-9F8F-6B95A91FF32A}"/>
                </a:ext>
              </a:extLst>
            </p:cNvPr>
            <p:cNvPicPr>
              <a:picLocks noChangeAspect="1"/>
            </p:cNvPicPr>
            <p:nvPr/>
          </p:nvPicPr>
          <p:blipFill>
            <a:blip r:embed="rId6"/>
            <a:stretch>
              <a:fillRect/>
            </a:stretch>
          </p:blipFill>
          <p:spPr>
            <a:xfrm flipH="1">
              <a:off x="3418470" y="3014086"/>
              <a:ext cx="117997" cy="56222"/>
            </a:xfrm>
            <a:prstGeom prst="rect">
              <a:avLst/>
            </a:prstGeom>
          </p:spPr>
        </p:pic>
        <p:pic>
          <p:nvPicPr>
            <p:cNvPr id="132" name="Picture 131">
              <a:extLst>
                <a:ext uri="{FF2B5EF4-FFF2-40B4-BE49-F238E27FC236}">
                  <a16:creationId xmlns:a16="http://schemas.microsoft.com/office/drawing/2014/main" id="{9829C699-BC6F-C74D-8DF3-F047AF765C68}"/>
                </a:ext>
              </a:extLst>
            </p:cNvPr>
            <p:cNvPicPr>
              <a:picLocks noChangeAspect="1"/>
            </p:cNvPicPr>
            <p:nvPr/>
          </p:nvPicPr>
          <p:blipFill>
            <a:blip r:embed="rId6"/>
            <a:stretch>
              <a:fillRect/>
            </a:stretch>
          </p:blipFill>
          <p:spPr>
            <a:xfrm flipH="1">
              <a:off x="3588080" y="3014086"/>
              <a:ext cx="117997" cy="56222"/>
            </a:xfrm>
            <a:prstGeom prst="rect">
              <a:avLst/>
            </a:prstGeom>
          </p:spPr>
        </p:pic>
        <p:pic>
          <p:nvPicPr>
            <p:cNvPr id="133" name="Picture 132">
              <a:extLst>
                <a:ext uri="{FF2B5EF4-FFF2-40B4-BE49-F238E27FC236}">
                  <a16:creationId xmlns:a16="http://schemas.microsoft.com/office/drawing/2014/main" id="{1F127ADD-8542-8646-90D3-32C05FA14415}"/>
                </a:ext>
              </a:extLst>
            </p:cNvPr>
            <p:cNvPicPr>
              <a:picLocks noChangeAspect="1"/>
            </p:cNvPicPr>
            <p:nvPr/>
          </p:nvPicPr>
          <p:blipFill>
            <a:blip r:embed="rId6"/>
            <a:stretch>
              <a:fillRect/>
            </a:stretch>
          </p:blipFill>
          <p:spPr>
            <a:xfrm flipH="1">
              <a:off x="3757691" y="3014086"/>
              <a:ext cx="117997" cy="56222"/>
            </a:xfrm>
            <a:prstGeom prst="rect">
              <a:avLst/>
            </a:prstGeom>
          </p:spPr>
        </p:pic>
        <p:pic>
          <p:nvPicPr>
            <p:cNvPr id="134" name="Picture 133">
              <a:extLst>
                <a:ext uri="{FF2B5EF4-FFF2-40B4-BE49-F238E27FC236}">
                  <a16:creationId xmlns:a16="http://schemas.microsoft.com/office/drawing/2014/main" id="{245CC2B0-B3C2-C142-947E-B3CAD61E052D}"/>
                </a:ext>
              </a:extLst>
            </p:cNvPr>
            <p:cNvPicPr>
              <a:picLocks noChangeAspect="1"/>
            </p:cNvPicPr>
            <p:nvPr/>
          </p:nvPicPr>
          <p:blipFill>
            <a:blip r:embed="rId6"/>
            <a:stretch>
              <a:fillRect/>
            </a:stretch>
          </p:blipFill>
          <p:spPr>
            <a:xfrm flipH="1">
              <a:off x="3930455" y="3014086"/>
              <a:ext cx="117997" cy="56222"/>
            </a:xfrm>
            <a:prstGeom prst="rect">
              <a:avLst/>
            </a:prstGeom>
          </p:spPr>
        </p:pic>
        <p:pic>
          <p:nvPicPr>
            <p:cNvPr id="135" name="Picture 134">
              <a:extLst>
                <a:ext uri="{FF2B5EF4-FFF2-40B4-BE49-F238E27FC236}">
                  <a16:creationId xmlns:a16="http://schemas.microsoft.com/office/drawing/2014/main" id="{9BB62CE0-9031-424C-A8E0-04CBE7EA28E3}"/>
                </a:ext>
              </a:extLst>
            </p:cNvPr>
            <p:cNvPicPr>
              <a:picLocks noChangeAspect="1"/>
            </p:cNvPicPr>
            <p:nvPr/>
          </p:nvPicPr>
          <p:blipFill>
            <a:blip r:embed="rId6"/>
            <a:stretch>
              <a:fillRect/>
            </a:stretch>
          </p:blipFill>
          <p:spPr>
            <a:xfrm flipH="1">
              <a:off x="4100068" y="3014086"/>
              <a:ext cx="117997" cy="56222"/>
            </a:xfrm>
            <a:prstGeom prst="rect">
              <a:avLst/>
            </a:prstGeom>
          </p:spPr>
        </p:pic>
        <p:pic>
          <p:nvPicPr>
            <p:cNvPr id="136" name="Picture 135">
              <a:extLst>
                <a:ext uri="{FF2B5EF4-FFF2-40B4-BE49-F238E27FC236}">
                  <a16:creationId xmlns:a16="http://schemas.microsoft.com/office/drawing/2014/main" id="{E83DE1D6-D52D-A448-B52C-867B8C9C9441}"/>
                </a:ext>
              </a:extLst>
            </p:cNvPr>
            <p:cNvPicPr>
              <a:picLocks noChangeAspect="1"/>
            </p:cNvPicPr>
            <p:nvPr/>
          </p:nvPicPr>
          <p:blipFill>
            <a:blip r:embed="rId6"/>
            <a:stretch>
              <a:fillRect/>
            </a:stretch>
          </p:blipFill>
          <p:spPr>
            <a:xfrm flipH="1">
              <a:off x="4266525" y="3014086"/>
              <a:ext cx="117997" cy="56222"/>
            </a:xfrm>
            <a:prstGeom prst="rect">
              <a:avLst/>
            </a:prstGeom>
          </p:spPr>
        </p:pic>
        <p:pic>
          <p:nvPicPr>
            <p:cNvPr id="137" name="Picture 136">
              <a:extLst>
                <a:ext uri="{FF2B5EF4-FFF2-40B4-BE49-F238E27FC236}">
                  <a16:creationId xmlns:a16="http://schemas.microsoft.com/office/drawing/2014/main" id="{BF4A4A6A-A0BA-6849-89D0-25CB1A9DB7A0}"/>
                </a:ext>
              </a:extLst>
            </p:cNvPr>
            <p:cNvPicPr>
              <a:picLocks noChangeAspect="1"/>
            </p:cNvPicPr>
            <p:nvPr/>
          </p:nvPicPr>
          <p:blipFill>
            <a:blip r:embed="rId6"/>
            <a:stretch>
              <a:fillRect/>
            </a:stretch>
          </p:blipFill>
          <p:spPr>
            <a:xfrm flipH="1">
              <a:off x="4436135" y="3014086"/>
              <a:ext cx="117997" cy="56222"/>
            </a:xfrm>
            <a:prstGeom prst="rect">
              <a:avLst/>
            </a:prstGeom>
          </p:spPr>
        </p:pic>
        <p:pic>
          <p:nvPicPr>
            <p:cNvPr id="138" name="Picture 137">
              <a:extLst>
                <a:ext uri="{FF2B5EF4-FFF2-40B4-BE49-F238E27FC236}">
                  <a16:creationId xmlns:a16="http://schemas.microsoft.com/office/drawing/2014/main" id="{C5D4F086-5D07-A74E-A5A3-A57ED3B3D3A6}"/>
                </a:ext>
              </a:extLst>
            </p:cNvPr>
            <p:cNvPicPr>
              <a:picLocks noChangeAspect="1"/>
            </p:cNvPicPr>
            <p:nvPr/>
          </p:nvPicPr>
          <p:blipFill>
            <a:blip r:embed="rId6"/>
            <a:stretch>
              <a:fillRect/>
            </a:stretch>
          </p:blipFill>
          <p:spPr>
            <a:xfrm flipH="1">
              <a:off x="4633129" y="3014086"/>
              <a:ext cx="117997" cy="56222"/>
            </a:xfrm>
            <a:prstGeom prst="rect">
              <a:avLst/>
            </a:prstGeom>
          </p:spPr>
        </p:pic>
        <p:pic>
          <p:nvPicPr>
            <p:cNvPr id="139" name="Picture 138">
              <a:extLst>
                <a:ext uri="{FF2B5EF4-FFF2-40B4-BE49-F238E27FC236}">
                  <a16:creationId xmlns:a16="http://schemas.microsoft.com/office/drawing/2014/main" id="{E5460A7B-2740-A549-AC46-739B171E803B}"/>
                </a:ext>
              </a:extLst>
            </p:cNvPr>
            <p:cNvPicPr>
              <a:picLocks noChangeAspect="1"/>
            </p:cNvPicPr>
            <p:nvPr/>
          </p:nvPicPr>
          <p:blipFill>
            <a:blip r:embed="rId6"/>
            <a:stretch>
              <a:fillRect/>
            </a:stretch>
          </p:blipFill>
          <p:spPr>
            <a:xfrm flipH="1">
              <a:off x="4802740" y="3014086"/>
              <a:ext cx="117997" cy="56222"/>
            </a:xfrm>
            <a:prstGeom prst="rect">
              <a:avLst/>
            </a:prstGeom>
          </p:spPr>
        </p:pic>
        <p:pic>
          <p:nvPicPr>
            <p:cNvPr id="140" name="Picture 139">
              <a:extLst>
                <a:ext uri="{FF2B5EF4-FFF2-40B4-BE49-F238E27FC236}">
                  <a16:creationId xmlns:a16="http://schemas.microsoft.com/office/drawing/2014/main" id="{0BA84C81-2558-A34B-A601-E13A37A90793}"/>
                </a:ext>
              </a:extLst>
            </p:cNvPr>
            <p:cNvPicPr>
              <a:picLocks noChangeAspect="1"/>
            </p:cNvPicPr>
            <p:nvPr/>
          </p:nvPicPr>
          <p:blipFill>
            <a:blip r:embed="rId6"/>
            <a:stretch>
              <a:fillRect/>
            </a:stretch>
          </p:blipFill>
          <p:spPr>
            <a:xfrm flipH="1">
              <a:off x="4972350" y="3014086"/>
              <a:ext cx="117997" cy="56222"/>
            </a:xfrm>
            <a:prstGeom prst="rect">
              <a:avLst/>
            </a:prstGeom>
          </p:spPr>
        </p:pic>
        <p:pic>
          <p:nvPicPr>
            <p:cNvPr id="141" name="Picture 140">
              <a:extLst>
                <a:ext uri="{FF2B5EF4-FFF2-40B4-BE49-F238E27FC236}">
                  <a16:creationId xmlns:a16="http://schemas.microsoft.com/office/drawing/2014/main" id="{BD781F13-C077-DD47-BBB7-CD3815342022}"/>
                </a:ext>
              </a:extLst>
            </p:cNvPr>
            <p:cNvPicPr>
              <a:picLocks noChangeAspect="1"/>
            </p:cNvPicPr>
            <p:nvPr/>
          </p:nvPicPr>
          <p:blipFill>
            <a:blip r:embed="rId6"/>
            <a:stretch>
              <a:fillRect/>
            </a:stretch>
          </p:blipFill>
          <p:spPr>
            <a:xfrm flipH="1">
              <a:off x="5141961" y="3014086"/>
              <a:ext cx="117997" cy="56222"/>
            </a:xfrm>
            <a:prstGeom prst="rect">
              <a:avLst/>
            </a:prstGeom>
          </p:spPr>
        </p:pic>
        <p:pic>
          <p:nvPicPr>
            <p:cNvPr id="142" name="Picture 141">
              <a:extLst>
                <a:ext uri="{FF2B5EF4-FFF2-40B4-BE49-F238E27FC236}">
                  <a16:creationId xmlns:a16="http://schemas.microsoft.com/office/drawing/2014/main" id="{1D0698C2-FD19-E145-A53D-C24423C13973}"/>
                </a:ext>
              </a:extLst>
            </p:cNvPr>
            <p:cNvPicPr>
              <a:picLocks noChangeAspect="1"/>
            </p:cNvPicPr>
            <p:nvPr/>
          </p:nvPicPr>
          <p:blipFill>
            <a:blip r:embed="rId6"/>
            <a:stretch>
              <a:fillRect/>
            </a:stretch>
          </p:blipFill>
          <p:spPr>
            <a:xfrm flipH="1">
              <a:off x="5314727" y="3014086"/>
              <a:ext cx="117997" cy="56222"/>
            </a:xfrm>
            <a:prstGeom prst="rect">
              <a:avLst/>
            </a:prstGeom>
          </p:spPr>
        </p:pic>
        <p:pic>
          <p:nvPicPr>
            <p:cNvPr id="143" name="Picture 142">
              <a:extLst>
                <a:ext uri="{FF2B5EF4-FFF2-40B4-BE49-F238E27FC236}">
                  <a16:creationId xmlns:a16="http://schemas.microsoft.com/office/drawing/2014/main" id="{BC6AB712-49D9-DC49-A946-235A9660270E}"/>
                </a:ext>
              </a:extLst>
            </p:cNvPr>
            <p:cNvPicPr>
              <a:picLocks noChangeAspect="1"/>
            </p:cNvPicPr>
            <p:nvPr/>
          </p:nvPicPr>
          <p:blipFill>
            <a:blip r:embed="rId6"/>
            <a:stretch>
              <a:fillRect/>
            </a:stretch>
          </p:blipFill>
          <p:spPr>
            <a:xfrm flipH="1">
              <a:off x="5484337" y="3014086"/>
              <a:ext cx="117997" cy="56222"/>
            </a:xfrm>
            <a:prstGeom prst="rect">
              <a:avLst/>
            </a:prstGeom>
          </p:spPr>
        </p:pic>
        <p:pic>
          <p:nvPicPr>
            <p:cNvPr id="144" name="Picture 143">
              <a:extLst>
                <a:ext uri="{FF2B5EF4-FFF2-40B4-BE49-F238E27FC236}">
                  <a16:creationId xmlns:a16="http://schemas.microsoft.com/office/drawing/2014/main" id="{5707E323-A40D-8F48-957F-2905CBF252CA}"/>
                </a:ext>
              </a:extLst>
            </p:cNvPr>
            <p:cNvPicPr>
              <a:picLocks noChangeAspect="1"/>
            </p:cNvPicPr>
            <p:nvPr/>
          </p:nvPicPr>
          <p:blipFill>
            <a:blip r:embed="rId6"/>
            <a:stretch>
              <a:fillRect/>
            </a:stretch>
          </p:blipFill>
          <p:spPr>
            <a:xfrm flipH="1">
              <a:off x="5650794" y="3014086"/>
              <a:ext cx="117997" cy="56222"/>
            </a:xfrm>
            <a:prstGeom prst="rect">
              <a:avLst/>
            </a:prstGeom>
          </p:spPr>
        </p:pic>
        <p:pic>
          <p:nvPicPr>
            <p:cNvPr id="145" name="Picture 144">
              <a:extLst>
                <a:ext uri="{FF2B5EF4-FFF2-40B4-BE49-F238E27FC236}">
                  <a16:creationId xmlns:a16="http://schemas.microsoft.com/office/drawing/2014/main" id="{1527029E-EBF6-8745-B64A-7F1900D238BE}"/>
                </a:ext>
              </a:extLst>
            </p:cNvPr>
            <p:cNvPicPr>
              <a:picLocks noChangeAspect="1"/>
            </p:cNvPicPr>
            <p:nvPr/>
          </p:nvPicPr>
          <p:blipFill>
            <a:blip r:embed="rId6"/>
            <a:stretch>
              <a:fillRect/>
            </a:stretch>
          </p:blipFill>
          <p:spPr>
            <a:xfrm flipH="1">
              <a:off x="5820405" y="3014086"/>
              <a:ext cx="117997" cy="56222"/>
            </a:xfrm>
            <a:prstGeom prst="rect">
              <a:avLst/>
            </a:prstGeom>
          </p:spPr>
        </p:pic>
        <p:sp>
          <p:nvSpPr>
            <p:cNvPr id="146" name="TextBox 145">
              <a:extLst>
                <a:ext uri="{FF2B5EF4-FFF2-40B4-BE49-F238E27FC236}">
                  <a16:creationId xmlns:a16="http://schemas.microsoft.com/office/drawing/2014/main" id="{0EE3228B-D417-B147-B1E8-D6108E0AD6A3}"/>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147" name="Picture 146">
              <a:extLst>
                <a:ext uri="{FF2B5EF4-FFF2-40B4-BE49-F238E27FC236}">
                  <a16:creationId xmlns:a16="http://schemas.microsoft.com/office/drawing/2014/main" id="{71DDE387-5A9D-8546-A164-E93B1EF626A5}"/>
                </a:ext>
              </a:extLst>
            </p:cNvPr>
            <p:cNvPicPr>
              <a:picLocks noChangeAspect="1"/>
            </p:cNvPicPr>
            <p:nvPr/>
          </p:nvPicPr>
          <p:blipFill>
            <a:blip r:embed="rId7"/>
            <a:stretch>
              <a:fillRect/>
            </a:stretch>
          </p:blipFill>
          <p:spPr>
            <a:xfrm>
              <a:off x="4235809" y="3109588"/>
              <a:ext cx="518653" cy="247117"/>
            </a:xfrm>
            <a:prstGeom prst="rect">
              <a:avLst/>
            </a:prstGeom>
          </p:spPr>
        </p:pic>
        <p:cxnSp>
          <p:nvCxnSpPr>
            <p:cNvPr id="148" name="Straight Connector 147">
              <a:extLst>
                <a:ext uri="{FF2B5EF4-FFF2-40B4-BE49-F238E27FC236}">
                  <a16:creationId xmlns:a16="http://schemas.microsoft.com/office/drawing/2014/main" id="{858111C8-60A2-C54D-BA92-0C646DEEF354}"/>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 name="Straight Connector 148">
              <a:extLst>
                <a:ext uri="{FF2B5EF4-FFF2-40B4-BE49-F238E27FC236}">
                  <a16:creationId xmlns:a16="http://schemas.microsoft.com/office/drawing/2014/main" id="{E52F47D8-3C7C-4847-82E3-FB184E9A74F1}"/>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 name="Straight Arrow Connector 149">
              <a:extLst>
                <a:ext uri="{FF2B5EF4-FFF2-40B4-BE49-F238E27FC236}">
                  <a16:creationId xmlns:a16="http://schemas.microsoft.com/office/drawing/2014/main" id="{FF0B16E3-210B-3544-A1A7-74D95185A202}"/>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1" name="Picture 150">
              <a:extLst>
                <a:ext uri="{FF2B5EF4-FFF2-40B4-BE49-F238E27FC236}">
                  <a16:creationId xmlns:a16="http://schemas.microsoft.com/office/drawing/2014/main" id="{32798EEE-2066-9D4D-99AE-7B091456B761}"/>
                </a:ext>
              </a:extLst>
            </p:cNvPr>
            <p:cNvPicPr>
              <a:picLocks noChangeAspect="1"/>
            </p:cNvPicPr>
            <p:nvPr/>
          </p:nvPicPr>
          <p:blipFill>
            <a:blip r:embed="rId8"/>
            <a:stretch>
              <a:fillRect/>
            </a:stretch>
          </p:blipFill>
          <p:spPr>
            <a:xfrm flipH="1">
              <a:off x="4445309" y="3441478"/>
              <a:ext cx="49826" cy="192169"/>
            </a:xfrm>
            <a:prstGeom prst="rect">
              <a:avLst/>
            </a:prstGeom>
          </p:spPr>
        </p:pic>
        <p:sp>
          <p:nvSpPr>
            <p:cNvPr id="152" name="TextBox 151">
              <a:extLst>
                <a:ext uri="{FF2B5EF4-FFF2-40B4-BE49-F238E27FC236}">
                  <a16:creationId xmlns:a16="http://schemas.microsoft.com/office/drawing/2014/main" id="{80BFC0C7-EB30-254B-92A1-9DE1848CDC31}"/>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153" name="TextBox 152">
              <a:extLst>
                <a:ext uri="{FF2B5EF4-FFF2-40B4-BE49-F238E27FC236}">
                  <a16:creationId xmlns:a16="http://schemas.microsoft.com/office/drawing/2014/main" id="{0D4398FB-CD90-1F41-81D3-5E773C5EA345}"/>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154" name="Straight Arrow Connector 153">
              <a:extLst>
                <a:ext uri="{FF2B5EF4-FFF2-40B4-BE49-F238E27FC236}">
                  <a16:creationId xmlns:a16="http://schemas.microsoft.com/office/drawing/2014/main" id="{1E569EFE-FCDF-4446-9428-D0EDE5224B41}"/>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5" name="Straight Arrow Connector 154">
              <a:extLst>
                <a:ext uri="{FF2B5EF4-FFF2-40B4-BE49-F238E27FC236}">
                  <a16:creationId xmlns:a16="http://schemas.microsoft.com/office/drawing/2014/main" id="{37326820-A7DA-8444-8300-09ADF0F10D57}"/>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6" name="TextBox 155">
              <a:extLst>
                <a:ext uri="{FF2B5EF4-FFF2-40B4-BE49-F238E27FC236}">
                  <a16:creationId xmlns:a16="http://schemas.microsoft.com/office/drawing/2014/main" id="{7F31946E-C09C-C54B-9FF7-707446285667}"/>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157" name="Straight Arrow Connector 156">
              <a:extLst>
                <a:ext uri="{FF2B5EF4-FFF2-40B4-BE49-F238E27FC236}">
                  <a16:creationId xmlns:a16="http://schemas.microsoft.com/office/drawing/2014/main" id="{2CAF47B1-61C5-2A49-AA40-DFA2FFE75818}"/>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58" name="Group 157">
              <a:extLst>
                <a:ext uri="{FF2B5EF4-FFF2-40B4-BE49-F238E27FC236}">
                  <a16:creationId xmlns:a16="http://schemas.microsoft.com/office/drawing/2014/main" id="{E6FA898F-B2A4-114E-B845-2D07ACD97122}"/>
                </a:ext>
              </a:extLst>
            </p:cNvPr>
            <p:cNvGrpSpPr/>
            <p:nvPr/>
          </p:nvGrpSpPr>
          <p:grpSpPr>
            <a:xfrm>
              <a:off x="3224631" y="2387219"/>
              <a:ext cx="2718969" cy="289860"/>
              <a:chOff x="381000" y="2438400"/>
              <a:chExt cx="8550745" cy="938653"/>
            </a:xfrm>
          </p:grpSpPr>
          <p:pic>
            <p:nvPicPr>
              <p:cNvPr id="165" name="Picture 164">
                <a:extLst>
                  <a:ext uri="{FF2B5EF4-FFF2-40B4-BE49-F238E27FC236}">
                    <a16:creationId xmlns:a16="http://schemas.microsoft.com/office/drawing/2014/main" id="{A281CAD1-8E63-A746-8B62-EAACC5E0A900}"/>
                  </a:ext>
                </a:extLst>
              </p:cNvPr>
              <p:cNvPicPr>
                <a:picLocks noChangeAspect="1"/>
              </p:cNvPicPr>
              <p:nvPr/>
            </p:nvPicPr>
            <p:blipFill>
              <a:blip r:embed="rId8"/>
              <a:stretch>
                <a:fillRect/>
              </a:stretch>
            </p:blipFill>
            <p:spPr>
              <a:xfrm flipH="1">
                <a:off x="457200" y="2573699"/>
                <a:ext cx="156694" cy="622300"/>
              </a:xfrm>
              <a:prstGeom prst="rect">
                <a:avLst/>
              </a:prstGeom>
            </p:spPr>
          </p:pic>
          <p:pic>
            <p:nvPicPr>
              <p:cNvPr id="166" name="Picture 165">
                <a:extLst>
                  <a:ext uri="{FF2B5EF4-FFF2-40B4-BE49-F238E27FC236}">
                    <a16:creationId xmlns:a16="http://schemas.microsoft.com/office/drawing/2014/main" id="{374D7A4A-3219-EA40-BAD3-8FBD436FDBEA}"/>
                  </a:ext>
                </a:extLst>
              </p:cNvPr>
              <p:cNvPicPr>
                <a:picLocks noChangeAspect="1"/>
              </p:cNvPicPr>
              <p:nvPr/>
            </p:nvPicPr>
            <p:blipFill>
              <a:blip r:embed="rId8"/>
              <a:stretch>
                <a:fillRect/>
              </a:stretch>
            </p:blipFill>
            <p:spPr>
              <a:xfrm flipH="1">
                <a:off x="1143000" y="2563380"/>
                <a:ext cx="156694" cy="622300"/>
              </a:xfrm>
              <a:prstGeom prst="rect">
                <a:avLst/>
              </a:prstGeom>
            </p:spPr>
          </p:pic>
          <p:grpSp>
            <p:nvGrpSpPr>
              <p:cNvPr id="167" name="Group 166">
                <a:extLst>
                  <a:ext uri="{FF2B5EF4-FFF2-40B4-BE49-F238E27FC236}">
                    <a16:creationId xmlns:a16="http://schemas.microsoft.com/office/drawing/2014/main" id="{3DAAA70A-F2A3-8044-A235-4630F3FAB85C}"/>
                  </a:ext>
                </a:extLst>
              </p:cNvPr>
              <p:cNvGrpSpPr/>
              <p:nvPr/>
            </p:nvGrpSpPr>
            <p:grpSpPr>
              <a:xfrm>
                <a:off x="685800" y="2807153"/>
                <a:ext cx="396240" cy="91440"/>
                <a:chOff x="4495800" y="5410200"/>
                <a:chExt cx="396240" cy="91440"/>
              </a:xfrm>
            </p:grpSpPr>
            <p:sp>
              <p:nvSpPr>
                <p:cNvPr id="219" name="Oval 218">
                  <a:extLst>
                    <a:ext uri="{FF2B5EF4-FFF2-40B4-BE49-F238E27FC236}">
                      <a16:creationId xmlns:a16="http://schemas.microsoft.com/office/drawing/2014/main" id="{0B534FF2-7170-0A4C-B9B2-2A8635437C8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0" name="Oval 219">
                  <a:extLst>
                    <a:ext uri="{FF2B5EF4-FFF2-40B4-BE49-F238E27FC236}">
                      <a16:creationId xmlns:a16="http://schemas.microsoft.com/office/drawing/2014/main" id="{4C6E0C9D-7C8E-B146-97CE-0ECA373B190C}"/>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1" name="Oval 220">
                  <a:extLst>
                    <a:ext uri="{FF2B5EF4-FFF2-40B4-BE49-F238E27FC236}">
                      <a16:creationId xmlns:a16="http://schemas.microsoft.com/office/drawing/2014/main" id="{E9195CDF-A57F-064C-9ECF-4132FDC1490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68" name="Picture 167">
                <a:extLst>
                  <a:ext uri="{FF2B5EF4-FFF2-40B4-BE49-F238E27FC236}">
                    <a16:creationId xmlns:a16="http://schemas.microsoft.com/office/drawing/2014/main" id="{DF0B53BF-4CE8-F540-A720-C19770E514DF}"/>
                  </a:ext>
                </a:extLst>
              </p:cNvPr>
              <p:cNvPicPr>
                <a:picLocks noChangeAspect="1"/>
              </p:cNvPicPr>
              <p:nvPr/>
            </p:nvPicPr>
            <p:blipFill>
              <a:blip r:embed="rId8"/>
              <a:stretch>
                <a:fillRect/>
              </a:stretch>
            </p:blipFill>
            <p:spPr>
              <a:xfrm flipH="1">
                <a:off x="1519706" y="2573699"/>
                <a:ext cx="156694" cy="622300"/>
              </a:xfrm>
              <a:prstGeom prst="rect">
                <a:avLst/>
              </a:prstGeom>
            </p:spPr>
          </p:pic>
          <p:pic>
            <p:nvPicPr>
              <p:cNvPr id="169" name="Picture 168">
                <a:extLst>
                  <a:ext uri="{FF2B5EF4-FFF2-40B4-BE49-F238E27FC236}">
                    <a16:creationId xmlns:a16="http://schemas.microsoft.com/office/drawing/2014/main" id="{D37C5AD2-D678-F14C-A475-3B33733AFC5F}"/>
                  </a:ext>
                </a:extLst>
              </p:cNvPr>
              <p:cNvPicPr>
                <a:picLocks noChangeAspect="1"/>
              </p:cNvPicPr>
              <p:nvPr/>
            </p:nvPicPr>
            <p:blipFill>
              <a:blip r:embed="rId8"/>
              <a:stretch>
                <a:fillRect/>
              </a:stretch>
            </p:blipFill>
            <p:spPr>
              <a:xfrm flipH="1">
                <a:off x="2205506" y="2563380"/>
                <a:ext cx="156694" cy="622300"/>
              </a:xfrm>
              <a:prstGeom prst="rect">
                <a:avLst/>
              </a:prstGeom>
            </p:spPr>
          </p:pic>
          <p:grpSp>
            <p:nvGrpSpPr>
              <p:cNvPr id="170" name="Group 169">
                <a:extLst>
                  <a:ext uri="{FF2B5EF4-FFF2-40B4-BE49-F238E27FC236}">
                    <a16:creationId xmlns:a16="http://schemas.microsoft.com/office/drawing/2014/main" id="{3A06162B-5C09-334F-AE65-A7492B770B1E}"/>
                  </a:ext>
                </a:extLst>
              </p:cNvPr>
              <p:cNvGrpSpPr/>
              <p:nvPr/>
            </p:nvGrpSpPr>
            <p:grpSpPr>
              <a:xfrm>
                <a:off x="1748306" y="2807153"/>
                <a:ext cx="396240" cy="91440"/>
                <a:chOff x="4495800" y="5410200"/>
                <a:chExt cx="396240" cy="91440"/>
              </a:xfrm>
            </p:grpSpPr>
            <p:sp>
              <p:nvSpPr>
                <p:cNvPr id="216" name="Oval 215">
                  <a:extLst>
                    <a:ext uri="{FF2B5EF4-FFF2-40B4-BE49-F238E27FC236}">
                      <a16:creationId xmlns:a16="http://schemas.microsoft.com/office/drawing/2014/main" id="{915224A5-37C5-8F4D-9C42-935B77217B2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7" name="Oval 216">
                  <a:extLst>
                    <a:ext uri="{FF2B5EF4-FFF2-40B4-BE49-F238E27FC236}">
                      <a16:creationId xmlns:a16="http://schemas.microsoft.com/office/drawing/2014/main" id="{97B488CD-D6D6-7D47-AB88-384C703EE66F}"/>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8" name="Oval 217">
                  <a:extLst>
                    <a:ext uri="{FF2B5EF4-FFF2-40B4-BE49-F238E27FC236}">
                      <a16:creationId xmlns:a16="http://schemas.microsoft.com/office/drawing/2014/main" id="{87AFA406-1300-AE4F-8F9D-6C08BCB85EF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1" name="Picture 170">
                <a:extLst>
                  <a:ext uri="{FF2B5EF4-FFF2-40B4-BE49-F238E27FC236}">
                    <a16:creationId xmlns:a16="http://schemas.microsoft.com/office/drawing/2014/main" id="{E19EF33C-64BA-E040-89C6-41B733DF2CB6}"/>
                  </a:ext>
                </a:extLst>
              </p:cNvPr>
              <p:cNvPicPr>
                <a:picLocks noChangeAspect="1"/>
              </p:cNvPicPr>
              <p:nvPr/>
            </p:nvPicPr>
            <p:blipFill>
              <a:blip r:embed="rId8"/>
              <a:stretch>
                <a:fillRect/>
              </a:stretch>
            </p:blipFill>
            <p:spPr>
              <a:xfrm flipH="1">
                <a:off x="2590800" y="2573699"/>
                <a:ext cx="156694" cy="622300"/>
              </a:xfrm>
              <a:prstGeom prst="rect">
                <a:avLst/>
              </a:prstGeom>
            </p:spPr>
          </p:pic>
          <p:pic>
            <p:nvPicPr>
              <p:cNvPr id="172" name="Picture 171">
                <a:extLst>
                  <a:ext uri="{FF2B5EF4-FFF2-40B4-BE49-F238E27FC236}">
                    <a16:creationId xmlns:a16="http://schemas.microsoft.com/office/drawing/2014/main" id="{267121B2-F5A7-5A49-AD5F-000CDCF0AA38}"/>
                  </a:ext>
                </a:extLst>
              </p:cNvPr>
              <p:cNvPicPr>
                <a:picLocks noChangeAspect="1"/>
              </p:cNvPicPr>
              <p:nvPr/>
            </p:nvPicPr>
            <p:blipFill>
              <a:blip r:embed="rId8"/>
              <a:stretch>
                <a:fillRect/>
              </a:stretch>
            </p:blipFill>
            <p:spPr>
              <a:xfrm flipH="1">
                <a:off x="3276600" y="2563380"/>
                <a:ext cx="156694" cy="622300"/>
              </a:xfrm>
              <a:prstGeom prst="rect">
                <a:avLst/>
              </a:prstGeom>
            </p:spPr>
          </p:pic>
          <p:grpSp>
            <p:nvGrpSpPr>
              <p:cNvPr id="173" name="Group 172">
                <a:extLst>
                  <a:ext uri="{FF2B5EF4-FFF2-40B4-BE49-F238E27FC236}">
                    <a16:creationId xmlns:a16="http://schemas.microsoft.com/office/drawing/2014/main" id="{CE982FC0-770A-F246-9D42-7A0DD8258768}"/>
                  </a:ext>
                </a:extLst>
              </p:cNvPr>
              <p:cNvGrpSpPr/>
              <p:nvPr/>
            </p:nvGrpSpPr>
            <p:grpSpPr>
              <a:xfrm>
                <a:off x="2819400" y="2807153"/>
                <a:ext cx="396240" cy="91440"/>
                <a:chOff x="4495800" y="5410200"/>
                <a:chExt cx="396240" cy="91440"/>
              </a:xfrm>
            </p:grpSpPr>
            <p:sp>
              <p:nvSpPr>
                <p:cNvPr id="213" name="Oval 212">
                  <a:extLst>
                    <a:ext uri="{FF2B5EF4-FFF2-40B4-BE49-F238E27FC236}">
                      <a16:creationId xmlns:a16="http://schemas.microsoft.com/office/drawing/2014/main" id="{D0C216C6-860F-6D41-B947-82B8E75C7493}"/>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4" name="Oval 213">
                  <a:extLst>
                    <a:ext uri="{FF2B5EF4-FFF2-40B4-BE49-F238E27FC236}">
                      <a16:creationId xmlns:a16="http://schemas.microsoft.com/office/drawing/2014/main" id="{6275F292-2279-0D45-95CF-A1224BF0C72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5" name="Oval 214">
                  <a:extLst>
                    <a:ext uri="{FF2B5EF4-FFF2-40B4-BE49-F238E27FC236}">
                      <a16:creationId xmlns:a16="http://schemas.microsoft.com/office/drawing/2014/main" id="{6120067A-76C7-6C40-8A4C-20C1F28F05E5}"/>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4" name="Picture 173">
                <a:extLst>
                  <a:ext uri="{FF2B5EF4-FFF2-40B4-BE49-F238E27FC236}">
                    <a16:creationId xmlns:a16="http://schemas.microsoft.com/office/drawing/2014/main" id="{E5D23A17-E1CD-074F-9BD2-8EDF3ECD5ECF}"/>
                  </a:ext>
                </a:extLst>
              </p:cNvPr>
              <p:cNvPicPr>
                <a:picLocks noChangeAspect="1"/>
              </p:cNvPicPr>
              <p:nvPr/>
            </p:nvPicPr>
            <p:blipFill>
              <a:blip r:embed="rId8"/>
              <a:stretch>
                <a:fillRect/>
              </a:stretch>
            </p:blipFill>
            <p:spPr>
              <a:xfrm flipH="1">
                <a:off x="3657600" y="2573699"/>
                <a:ext cx="156694" cy="622300"/>
              </a:xfrm>
              <a:prstGeom prst="rect">
                <a:avLst/>
              </a:prstGeom>
            </p:spPr>
          </p:pic>
          <p:pic>
            <p:nvPicPr>
              <p:cNvPr id="175" name="Picture 174">
                <a:extLst>
                  <a:ext uri="{FF2B5EF4-FFF2-40B4-BE49-F238E27FC236}">
                    <a16:creationId xmlns:a16="http://schemas.microsoft.com/office/drawing/2014/main" id="{0EF30F5B-1DA4-4644-B7F1-6911A5B99AD7}"/>
                  </a:ext>
                </a:extLst>
              </p:cNvPr>
              <p:cNvPicPr>
                <a:picLocks noChangeAspect="1"/>
              </p:cNvPicPr>
              <p:nvPr/>
            </p:nvPicPr>
            <p:blipFill>
              <a:blip r:embed="rId8"/>
              <a:stretch>
                <a:fillRect/>
              </a:stretch>
            </p:blipFill>
            <p:spPr>
              <a:xfrm flipH="1">
                <a:off x="4343400" y="2563380"/>
                <a:ext cx="156694" cy="622300"/>
              </a:xfrm>
              <a:prstGeom prst="rect">
                <a:avLst/>
              </a:prstGeom>
            </p:spPr>
          </p:pic>
          <p:grpSp>
            <p:nvGrpSpPr>
              <p:cNvPr id="176" name="Group 175">
                <a:extLst>
                  <a:ext uri="{FF2B5EF4-FFF2-40B4-BE49-F238E27FC236}">
                    <a16:creationId xmlns:a16="http://schemas.microsoft.com/office/drawing/2014/main" id="{B90FED69-F1E0-FB44-819C-2F6A8ABA2458}"/>
                  </a:ext>
                </a:extLst>
              </p:cNvPr>
              <p:cNvGrpSpPr/>
              <p:nvPr/>
            </p:nvGrpSpPr>
            <p:grpSpPr>
              <a:xfrm>
                <a:off x="3886200" y="2807153"/>
                <a:ext cx="396240" cy="91440"/>
                <a:chOff x="4495800" y="5410200"/>
                <a:chExt cx="396240" cy="91440"/>
              </a:xfrm>
            </p:grpSpPr>
            <p:sp>
              <p:nvSpPr>
                <p:cNvPr id="210" name="Oval 209">
                  <a:extLst>
                    <a:ext uri="{FF2B5EF4-FFF2-40B4-BE49-F238E27FC236}">
                      <a16:creationId xmlns:a16="http://schemas.microsoft.com/office/drawing/2014/main" id="{0B41420A-879D-2644-A310-1D988D8FC06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1" name="Oval 210">
                  <a:extLst>
                    <a:ext uri="{FF2B5EF4-FFF2-40B4-BE49-F238E27FC236}">
                      <a16:creationId xmlns:a16="http://schemas.microsoft.com/office/drawing/2014/main" id="{4F09D1D5-F6AC-9348-9EE5-D392564A4FA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2" name="Oval 211">
                  <a:extLst>
                    <a:ext uri="{FF2B5EF4-FFF2-40B4-BE49-F238E27FC236}">
                      <a16:creationId xmlns:a16="http://schemas.microsoft.com/office/drawing/2014/main" id="{A04EDC9C-1589-0B4F-BD3C-9EE6DD8D3CB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7" name="Picture 176">
                <a:extLst>
                  <a:ext uri="{FF2B5EF4-FFF2-40B4-BE49-F238E27FC236}">
                    <a16:creationId xmlns:a16="http://schemas.microsoft.com/office/drawing/2014/main" id="{4B47C73C-189B-B043-B205-B5594FF9C9C6}"/>
                  </a:ext>
                </a:extLst>
              </p:cNvPr>
              <p:cNvPicPr>
                <a:picLocks noChangeAspect="1"/>
              </p:cNvPicPr>
              <p:nvPr/>
            </p:nvPicPr>
            <p:blipFill>
              <a:blip r:embed="rId8"/>
              <a:stretch>
                <a:fillRect/>
              </a:stretch>
            </p:blipFill>
            <p:spPr>
              <a:xfrm flipH="1">
                <a:off x="4720106" y="2573699"/>
                <a:ext cx="156694" cy="622300"/>
              </a:xfrm>
              <a:prstGeom prst="rect">
                <a:avLst/>
              </a:prstGeom>
            </p:spPr>
          </p:pic>
          <p:pic>
            <p:nvPicPr>
              <p:cNvPr id="178" name="Picture 177">
                <a:extLst>
                  <a:ext uri="{FF2B5EF4-FFF2-40B4-BE49-F238E27FC236}">
                    <a16:creationId xmlns:a16="http://schemas.microsoft.com/office/drawing/2014/main" id="{218AF50D-144A-4F42-93A6-C75B84698C1D}"/>
                  </a:ext>
                </a:extLst>
              </p:cNvPr>
              <p:cNvPicPr>
                <a:picLocks noChangeAspect="1"/>
              </p:cNvPicPr>
              <p:nvPr/>
            </p:nvPicPr>
            <p:blipFill>
              <a:blip r:embed="rId8"/>
              <a:stretch>
                <a:fillRect/>
              </a:stretch>
            </p:blipFill>
            <p:spPr>
              <a:xfrm flipH="1">
                <a:off x="5405906" y="2563380"/>
                <a:ext cx="156694" cy="622300"/>
              </a:xfrm>
              <a:prstGeom prst="rect">
                <a:avLst/>
              </a:prstGeom>
            </p:spPr>
          </p:pic>
          <p:grpSp>
            <p:nvGrpSpPr>
              <p:cNvPr id="179" name="Group 178">
                <a:extLst>
                  <a:ext uri="{FF2B5EF4-FFF2-40B4-BE49-F238E27FC236}">
                    <a16:creationId xmlns:a16="http://schemas.microsoft.com/office/drawing/2014/main" id="{134087D5-3484-184E-9CC5-42A2DF571E30}"/>
                  </a:ext>
                </a:extLst>
              </p:cNvPr>
              <p:cNvGrpSpPr/>
              <p:nvPr/>
            </p:nvGrpSpPr>
            <p:grpSpPr>
              <a:xfrm>
                <a:off x="4948706" y="2807153"/>
                <a:ext cx="396240" cy="91440"/>
                <a:chOff x="4495800" y="5410200"/>
                <a:chExt cx="396240" cy="91440"/>
              </a:xfrm>
            </p:grpSpPr>
            <p:sp>
              <p:nvSpPr>
                <p:cNvPr id="207" name="Oval 206">
                  <a:extLst>
                    <a:ext uri="{FF2B5EF4-FFF2-40B4-BE49-F238E27FC236}">
                      <a16:creationId xmlns:a16="http://schemas.microsoft.com/office/drawing/2014/main" id="{EFCDD383-7E3C-9B43-B908-26B86E566DA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8" name="Oval 207">
                  <a:extLst>
                    <a:ext uri="{FF2B5EF4-FFF2-40B4-BE49-F238E27FC236}">
                      <a16:creationId xmlns:a16="http://schemas.microsoft.com/office/drawing/2014/main" id="{E4041675-5480-CA4B-BEC1-E2045E5EDA06}"/>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9" name="Oval 208">
                  <a:extLst>
                    <a:ext uri="{FF2B5EF4-FFF2-40B4-BE49-F238E27FC236}">
                      <a16:creationId xmlns:a16="http://schemas.microsoft.com/office/drawing/2014/main" id="{0DCA4D09-F8F2-164A-BFD9-64BE5ADF7F8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0" name="Picture 179">
                <a:extLst>
                  <a:ext uri="{FF2B5EF4-FFF2-40B4-BE49-F238E27FC236}">
                    <a16:creationId xmlns:a16="http://schemas.microsoft.com/office/drawing/2014/main" id="{48AA4DF0-5359-9849-98B9-1D8F72177E7A}"/>
                  </a:ext>
                </a:extLst>
              </p:cNvPr>
              <p:cNvPicPr>
                <a:picLocks noChangeAspect="1"/>
              </p:cNvPicPr>
              <p:nvPr/>
            </p:nvPicPr>
            <p:blipFill>
              <a:blip r:embed="rId8"/>
              <a:stretch>
                <a:fillRect/>
              </a:stretch>
            </p:blipFill>
            <p:spPr>
              <a:xfrm flipH="1">
                <a:off x="5782612" y="2573699"/>
                <a:ext cx="156694" cy="622300"/>
              </a:xfrm>
              <a:prstGeom prst="rect">
                <a:avLst/>
              </a:prstGeom>
            </p:spPr>
          </p:pic>
          <p:pic>
            <p:nvPicPr>
              <p:cNvPr id="181" name="Picture 180">
                <a:extLst>
                  <a:ext uri="{FF2B5EF4-FFF2-40B4-BE49-F238E27FC236}">
                    <a16:creationId xmlns:a16="http://schemas.microsoft.com/office/drawing/2014/main" id="{EDEF8E33-2C87-434F-9255-8ED825055B2C}"/>
                  </a:ext>
                </a:extLst>
              </p:cNvPr>
              <p:cNvPicPr>
                <a:picLocks noChangeAspect="1"/>
              </p:cNvPicPr>
              <p:nvPr/>
            </p:nvPicPr>
            <p:blipFill>
              <a:blip r:embed="rId8"/>
              <a:stretch>
                <a:fillRect/>
              </a:stretch>
            </p:blipFill>
            <p:spPr>
              <a:xfrm flipH="1">
                <a:off x="6468412" y="2563380"/>
                <a:ext cx="156694" cy="622300"/>
              </a:xfrm>
              <a:prstGeom prst="rect">
                <a:avLst/>
              </a:prstGeom>
            </p:spPr>
          </p:pic>
          <p:grpSp>
            <p:nvGrpSpPr>
              <p:cNvPr id="182" name="Group 181">
                <a:extLst>
                  <a:ext uri="{FF2B5EF4-FFF2-40B4-BE49-F238E27FC236}">
                    <a16:creationId xmlns:a16="http://schemas.microsoft.com/office/drawing/2014/main" id="{33C89AFE-4928-7047-B231-7563D8285746}"/>
                  </a:ext>
                </a:extLst>
              </p:cNvPr>
              <p:cNvGrpSpPr/>
              <p:nvPr/>
            </p:nvGrpSpPr>
            <p:grpSpPr>
              <a:xfrm>
                <a:off x="6011212" y="2807153"/>
                <a:ext cx="396240" cy="91440"/>
                <a:chOff x="4495800" y="5410200"/>
                <a:chExt cx="396240" cy="91440"/>
              </a:xfrm>
            </p:grpSpPr>
            <p:sp>
              <p:nvSpPr>
                <p:cNvPr id="204" name="Oval 203">
                  <a:extLst>
                    <a:ext uri="{FF2B5EF4-FFF2-40B4-BE49-F238E27FC236}">
                      <a16:creationId xmlns:a16="http://schemas.microsoft.com/office/drawing/2014/main" id="{DFA3BC34-6350-8643-BAC4-F014AD145F7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5" name="Oval 204">
                  <a:extLst>
                    <a:ext uri="{FF2B5EF4-FFF2-40B4-BE49-F238E27FC236}">
                      <a16:creationId xmlns:a16="http://schemas.microsoft.com/office/drawing/2014/main" id="{79499761-F777-054F-A326-28017FF16AD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6" name="Oval 205">
                  <a:extLst>
                    <a:ext uri="{FF2B5EF4-FFF2-40B4-BE49-F238E27FC236}">
                      <a16:creationId xmlns:a16="http://schemas.microsoft.com/office/drawing/2014/main" id="{FE68ABEB-A9DE-9642-B6FC-BA075001EB2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3" name="Picture 182">
                <a:extLst>
                  <a:ext uri="{FF2B5EF4-FFF2-40B4-BE49-F238E27FC236}">
                    <a16:creationId xmlns:a16="http://schemas.microsoft.com/office/drawing/2014/main" id="{2FA5BF6F-434A-BD4F-A58C-B31FFD3E4CF2}"/>
                  </a:ext>
                </a:extLst>
              </p:cNvPr>
              <p:cNvPicPr>
                <a:picLocks noChangeAspect="1"/>
              </p:cNvPicPr>
              <p:nvPr/>
            </p:nvPicPr>
            <p:blipFill>
              <a:blip r:embed="rId8"/>
              <a:stretch>
                <a:fillRect/>
              </a:stretch>
            </p:blipFill>
            <p:spPr>
              <a:xfrm flipH="1">
                <a:off x="6853706" y="2573699"/>
                <a:ext cx="156694" cy="622300"/>
              </a:xfrm>
              <a:prstGeom prst="rect">
                <a:avLst/>
              </a:prstGeom>
            </p:spPr>
          </p:pic>
          <p:pic>
            <p:nvPicPr>
              <p:cNvPr id="184" name="Picture 183">
                <a:extLst>
                  <a:ext uri="{FF2B5EF4-FFF2-40B4-BE49-F238E27FC236}">
                    <a16:creationId xmlns:a16="http://schemas.microsoft.com/office/drawing/2014/main" id="{C947041E-2118-A442-9979-DDB246E2B891}"/>
                  </a:ext>
                </a:extLst>
              </p:cNvPr>
              <p:cNvPicPr>
                <a:picLocks noChangeAspect="1"/>
              </p:cNvPicPr>
              <p:nvPr/>
            </p:nvPicPr>
            <p:blipFill>
              <a:blip r:embed="rId8"/>
              <a:stretch>
                <a:fillRect/>
              </a:stretch>
            </p:blipFill>
            <p:spPr>
              <a:xfrm flipH="1">
                <a:off x="7539506" y="2563380"/>
                <a:ext cx="156694" cy="622300"/>
              </a:xfrm>
              <a:prstGeom prst="rect">
                <a:avLst/>
              </a:prstGeom>
            </p:spPr>
          </p:pic>
          <p:grpSp>
            <p:nvGrpSpPr>
              <p:cNvPr id="185" name="Group 184">
                <a:extLst>
                  <a:ext uri="{FF2B5EF4-FFF2-40B4-BE49-F238E27FC236}">
                    <a16:creationId xmlns:a16="http://schemas.microsoft.com/office/drawing/2014/main" id="{6CCC249F-2855-9C40-A00A-F6FCBD9C36EF}"/>
                  </a:ext>
                </a:extLst>
              </p:cNvPr>
              <p:cNvGrpSpPr/>
              <p:nvPr/>
            </p:nvGrpSpPr>
            <p:grpSpPr>
              <a:xfrm>
                <a:off x="7082306" y="2807153"/>
                <a:ext cx="396240" cy="91440"/>
                <a:chOff x="4495800" y="5410200"/>
                <a:chExt cx="396240" cy="91440"/>
              </a:xfrm>
            </p:grpSpPr>
            <p:sp>
              <p:nvSpPr>
                <p:cNvPr id="201" name="Oval 200">
                  <a:extLst>
                    <a:ext uri="{FF2B5EF4-FFF2-40B4-BE49-F238E27FC236}">
                      <a16:creationId xmlns:a16="http://schemas.microsoft.com/office/drawing/2014/main" id="{16B1079E-AE5B-544B-81CA-0CAFAF182697}"/>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2" name="Oval 201">
                  <a:extLst>
                    <a:ext uri="{FF2B5EF4-FFF2-40B4-BE49-F238E27FC236}">
                      <a16:creationId xmlns:a16="http://schemas.microsoft.com/office/drawing/2014/main" id="{03F7EDCB-7890-924F-AB84-4FE04139829A}"/>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3" name="Oval 202">
                  <a:extLst>
                    <a:ext uri="{FF2B5EF4-FFF2-40B4-BE49-F238E27FC236}">
                      <a16:creationId xmlns:a16="http://schemas.microsoft.com/office/drawing/2014/main" id="{5167CB4E-A6FF-264A-BDFE-E890FF11B8E4}"/>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6" name="Picture 185">
                <a:extLst>
                  <a:ext uri="{FF2B5EF4-FFF2-40B4-BE49-F238E27FC236}">
                    <a16:creationId xmlns:a16="http://schemas.microsoft.com/office/drawing/2014/main" id="{8DCEE957-A0C1-8342-B196-68C606F47CDC}"/>
                  </a:ext>
                </a:extLst>
              </p:cNvPr>
              <p:cNvPicPr>
                <a:picLocks noChangeAspect="1"/>
              </p:cNvPicPr>
              <p:nvPr/>
            </p:nvPicPr>
            <p:blipFill>
              <a:blip r:embed="rId8"/>
              <a:stretch>
                <a:fillRect/>
              </a:stretch>
            </p:blipFill>
            <p:spPr>
              <a:xfrm flipH="1">
                <a:off x="7920506" y="2573699"/>
                <a:ext cx="156694" cy="622300"/>
              </a:xfrm>
              <a:prstGeom prst="rect">
                <a:avLst/>
              </a:prstGeom>
            </p:spPr>
          </p:pic>
          <p:pic>
            <p:nvPicPr>
              <p:cNvPr id="187" name="Picture 186">
                <a:extLst>
                  <a:ext uri="{FF2B5EF4-FFF2-40B4-BE49-F238E27FC236}">
                    <a16:creationId xmlns:a16="http://schemas.microsoft.com/office/drawing/2014/main" id="{80F375CF-2DE4-B145-B331-379603C4797F}"/>
                  </a:ext>
                </a:extLst>
              </p:cNvPr>
              <p:cNvPicPr>
                <a:picLocks noChangeAspect="1"/>
              </p:cNvPicPr>
              <p:nvPr/>
            </p:nvPicPr>
            <p:blipFill>
              <a:blip r:embed="rId8"/>
              <a:stretch>
                <a:fillRect/>
              </a:stretch>
            </p:blipFill>
            <p:spPr>
              <a:xfrm flipH="1">
                <a:off x="8606306" y="2563380"/>
                <a:ext cx="156694" cy="622300"/>
              </a:xfrm>
              <a:prstGeom prst="rect">
                <a:avLst/>
              </a:prstGeom>
            </p:spPr>
          </p:pic>
          <p:grpSp>
            <p:nvGrpSpPr>
              <p:cNvPr id="188" name="Group 187">
                <a:extLst>
                  <a:ext uri="{FF2B5EF4-FFF2-40B4-BE49-F238E27FC236}">
                    <a16:creationId xmlns:a16="http://schemas.microsoft.com/office/drawing/2014/main" id="{16AE09D2-7B73-B14E-9F0F-00D0CE5A64D4}"/>
                  </a:ext>
                </a:extLst>
              </p:cNvPr>
              <p:cNvGrpSpPr/>
              <p:nvPr/>
            </p:nvGrpSpPr>
            <p:grpSpPr>
              <a:xfrm>
                <a:off x="8149106" y="2807153"/>
                <a:ext cx="396240" cy="91440"/>
                <a:chOff x="4495800" y="5410200"/>
                <a:chExt cx="396240" cy="91440"/>
              </a:xfrm>
            </p:grpSpPr>
            <p:sp>
              <p:nvSpPr>
                <p:cNvPr id="198" name="Oval 197">
                  <a:extLst>
                    <a:ext uri="{FF2B5EF4-FFF2-40B4-BE49-F238E27FC236}">
                      <a16:creationId xmlns:a16="http://schemas.microsoft.com/office/drawing/2014/main" id="{F7A248BB-F479-8145-9A31-775D8451DAD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99" name="Oval 198">
                  <a:extLst>
                    <a:ext uri="{FF2B5EF4-FFF2-40B4-BE49-F238E27FC236}">
                      <a16:creationId xmlns:a16="http://schemas.microsoft.com/office/drawing/2014/main" id="{BC811074-98C6-ED41-99DB-F755CDFF208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0" name="Oval 199">
                  <a:extLst>
                    <a:ext uri="{FF2B5EF4-FFF2-40B4-BE49-F238E27FC236}">
                      <a16:creationId xmlns:a16="http://schemas.microsoft.com/office/drawing/2014/main" id="{0094A035-6899-C849-A357-E2628B8D530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89" name="TextBox 188">
                <a:extLst>
                  <a:ext uri="{FF2B5EF4-FFF2-40B4-BE49-F238E27FC236}">
                    <a16:creationId xmlns:a16="http://schemas.microsoft.com/office/drawing/2014/main" id="{A466B38F-3287-8045-B107-19DB5FDFE688}"/>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190" name="TextBox 189">
                <a:extLst>
                  <a:ext uri="{FF2B5EF4-FFF2-40B4-BE49-F238E27FC236}">
                    <a16:creationId xmlns:a16="http://schemas.microsoft.com/office/drawing/2014/main" id="{68D966B8-E2BB-2544-824B-A69CCD09B67A}"/>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191" name="TextBox 190">
                <a:extLst>
                  <a:ext uri="{FF2B5EF4-FFF2-40B4-BE49-F238E27FC236}">
                    <a16:creationId xmlns:a16="http://schemas.microsoft.com/office/drawing/2014/main" id="{24B37E1C-959D-7E4A-87FA-7CA1365FF992}"/>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192" name="TextBox 191">
                <a:extLst>
                  <a:ext uri="{FF2B5EF4-FFF2-40B4-BE49-F238E27FC236}">
                    <a16:creationId xmlns:a16="http://schemas.microsoft.com/office/drawing/2014/main" id="{109AE215-F076-3D4E-88D7-60D8C1EB0BBC}"/>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193" name="TextBox 192">
                <a:extLst>
                  <a:ext uri="{FF2B5EF4-FFF2-40B4-BE49-F238E27FC236}">
                    <a16:creationId xmlns:a16="http://schemas.microsoft.com/office/drawing/2014/main" id="{B18FB15F-4A39-4745-A5DE-CD292B72C013}"/>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194" name="TextBox 193">
                <a:extLst>
                  <a:ext uri="{FF2B5EF4-FFF2-40B4-BE49-F238E27FC236}">
                    <a16:creationId xmlns:a16="http://schemas.microsoft.com/office/drawing/2014/main" id="{4644DF13-069B-F344-B7E5-0DAC57872AB5}"/>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195" name="TextBox 194">
                <a:extLst>
                  <a:ext uri="{FF2B5EF4-FFF2-40B4-BE49-F238E27FC236}">
                    <a16:creationId xmlns:a16="http://schemas.microsoft.com/office/drawing/2014/main" id="{15B2C1A3-7931-0B4A-92E9-B51C1207C461}"/>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196" name="TextBox 195">
                <a:extLst>
                  <a:ext uri="{FF2B5EF4-FFF2-40B4-BE49-F238E27FC236}">
                    <a16:creationId xmlns:a16="http://schemas.microsoft.com/office/drawing/2014/main" id="{4421C85E-5E47-9C4B-ACF5-C50B4ADE2C98}"/>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197" name="Rectangle 196">
                <a:extLst>
                  <a:ext uri="{FF2B5EF4-FFF2-40B4-BE49-F238E27FC236}">
                    <a16:creationId xmlns:a16="http://schemas.microsoft.com/office/drawing/2014/main" id="{16874ED4-AE2F-2C41-8604-5D55029AEF98}"/>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59" name="Down Arrow 158">
              <a:extLst>
                <a:ext uri="{FF2B5EF4-FFF2-40B4-BE49-F238E27FC236}">
                  <a16:creationId xmlns:a16="http://schemas.microsoft.com/office/drawing/2014/main" id="{D366A211-0C0B-2E45-8285-3B92A70B0017}"/>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0" name="Down Arrow 159">
              <a:extLst>
                <a:ext uri="{FF2B5EF4-FFF2-40B4-BE49-F238E27FC236}">
                  <a16:creationId xmlns:a16="http://schemas.microsoft.com/office/drawing/2014/main" id="{CC9432BA-4A8B-EC49-A49E-071214599561}"/>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1" name="Down Arrow 160">
              <a:extLst>
                <a:ext uri="{FF2B5EF4-FFF2-40B4-BE49-F238E27FC236}">
                  <a16:creationId xmlns:a16="http://schemas.microsoft.com/office/drawing/2014/main" id="{94F96937-6735-9F4B-8F5D-A64AEE154835}"/>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2" name="Down Arrow 161">
              <a:extLst>
                <a:ext uri="{FF2B5EF4-FFF2-40B4-BE49-F238E27FC236}">
                  <a16:creationId xmlns:a16="http://schemas.microsoft.com/office/drawing/2014/main" id="{6E741F89-C94E-7841-A873-AD7239CC8E55}"/>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3" name="TextBox 162">
              <a:extLst>
                <a:ext uri="{FF2B5EF4-FFF2-40B4-BE49-F238E27FC236}">
                  <a16:creationId xmlns:a16="http://schemas.microsoft.com/office/drawing/2014/main" id="{355ACA78-7553-E144-A673-A2649BBEEA88}"/>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164" name="TextBox 163">
              <a:extLst>
                <a:ext uri="{FF2B5EF4-FFF2-40B4-BE49-F238E27FC236}">
                  <a16:creationId xmlns:a16="http://schemas.microsoft.com/office/drawing/2014/main" id="{AEDA6643-52BC-5041-B193-296872C948AC}"/>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9"/>
          <a:stretch>
            <a:fillRect/>
          </a:stretch>
        </p:blipFill>
        <p:spPr>
          <a:xfrm>
            <a:off x="6324600" y="4076700"/>
            <a:ext cx="2333336" cy="1638300"/>
          </a:xfrm>
          <a:prstGeom prst="rect">
            <a:avLst/>
          </a:prstGeom>
        </p:spPr>
      </p:pic>
      <p:sp>
        <p:nvSpPr>
          <p:cNvPr id="3" name="TextBox 2">
            <a:extLst>
              <a:ext uri="{FF2B5EF4-FFF2-40B4-BE49-F238E27FC236}">
                <a16:creationId xmlns:a16="http://schemas.microsoft.com/office/drawing/2014/main" id="{14B04947-C5B4-1846-A95F-854B5BC392D6}"/>
              </a:ext>
            </a:extLst>
          </p:cNvPr>
          <p:cNvSpPr txBox="1"/>
          <p:nvPr/>
        </p:nvSpPr>
        <p:spPr>
          <a:xfrm>
            <a:off x="290295" y="990600"/>
            <a:ext cx="6530530" cy="1200329"/>
          </a:xfrm>
          <a:prstGeom prst="rect">
            <a:avLst/>
          </a:prstGeom>
          <a:noFill/>
        </p:spPr>
        <p:txBody>
          <a:bodyPr wrap="square" rtlCol="0">
            <a:spAutoFit/>
          </a:bodyPr>
          <a:lstStyle/>
          <a:p>
            <a:r>
              <a:rPr lang="en-US" sz="2400" b="1" dirty="0"/>
              <a:t>What nouns are required to precisely describe a science question for these data? The CS term for these nouns is </a:t>
            </a:r>
            <a:r>
              <a:rPr lang="en-US" sz="2400" b="1" i="1" dirty="0"/>
              <a:t>Class</a:t>
            </a:r>
            <a:r>
              <a:rPr lang="en-US" sz="2400" b="1" dirty="0"/>
              <a:t>.</a:t>
            </a:r>
          </a:p>
        </p:txBody>
      </p:sp>
    </p:spTree>
    <p:extLst>
      <p:ext uri="{BB962C8B-B14F-4D97-AF65-F5344CB8AC3E}">
        <p14:creationId xmlns:p14="http://schemas.microsoft.com/office/powerpoint/2010/main" val="26879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D934-34B4-C746-A054-6F9F97562B58}"/>
              </a:ext>
            </a:extLst>
          </p:cNvPr>
          <p:cNvSpPr>
            <a:spLocks noGrp="1"/>
          </p:cNvSpPr>
          <p:nvPr>
            <p:ph type="title"/>
          </p:nvPr>
        </p:nvSpPr>
        <p:spPr/>
        <p:txBody>
          <a:bodyPr/>
          <a:lstStyle/>
          <a:p>
            <a:r>
              <a:rPr lang="en-US" dirty="0"/>
              <a:t>Data Modeling II: Attributes</a:t>
            </a:r>
          </a:p>
        </p:txBody>
      </p:sp>
      <p:sp>
        <p:nvSpPr>
          <p:cNvPr id="3" name="Content Placeholder 2">
            <a:extLst>
              <a:ext uri="{FF2B5EF4-FFF2-40B4-BE49-F238E27FC236}">
                <a16:creationId xmlns:a16="http://schemas.microsoft.com/office/drawing/2014/main" id="{15F60A91-7A8A-2C47-962E-CFD341A61089}"/>
              </a:ext>
            </a:extLst>
          </p:cNvPr>
          <p:cNvSpPr>
            <a:spLocks noGrp="1"/>
          </p:cNvSpPr>
          <p:nvPr>
            <p:ph idx="1"/>
          </p:nvPr>
        </p:nvSpPr>
        <p:spPr>
          <a:xfrm>
            <a:off x="457200" y="1371599"/>
            <a:ext cx="8229600" cy="990601"/>
          </a:xfrm>
        </p:spPr>
        <p:txBody>
          <a:bodyPr/>
          <a:lstStyle/>
          <a:p>
            <a:pPr marL="0" indent="0">
              <a:buNone/>
            </a:pPr>
            <a:r>
              <a:rPr lang="en-US" dirty="0"/>
              <a:t>What qualifiers (descriptors) are needed to precisely identify an instance of a noun (class)?</a:t>
            </a:r>
          </a:p>
        </p:txBody>
      </p:sp>
      <p:sp>
        <p:nvSpPr>
          <p:cNvPr id="4" name="Slide Number Placeholder 3">
            <a:extLst>
              <a:ext uri="{FF2B5EF4-FFF2-40B4-BE49-F238E27FC236}">
                <a16:creationId xmlns:a16="http://schemas.microsoft.com/office/drawing/2014/main" id="{0D4AE37A-8801-F745-A0D5-E322CF242752}"/>
              </a:ext>
            </a:extLst>
          </p:cNvPr>
          <p:cNvSpPr>
            <a:spLocks noGrp="1"/>
          </p:cNvSpPr>
          <p:nvPr>
            <p:ph type="sldNum" sz="quarter" idx="11"/>
          </p:nvPr>
        </p:nvSpPr>
        <p:spPr/>
        <p:txBody>
          <a:bodyPr/>
          <a:lstStyle/>
          <a:p>
            <a:pPr>
              <a:defRPr/>
            </a:pPr>
            <a:fld id="{3EF4E9CC-9D91-476E-91FD-5BEEC1642931}" type="slidenum">
              <a:rPr lang="en-US" altLang="x-none" smtClean="0"/>
              <a:pPr>
                <a:defRPr/>
              </a:pPr>
              <a:t>14</a:t>
            </a:fld>
            <a:endParaRPr lang="en-US" altLang="x-none"/>
          </a:p>
        </p:txBody>
      </p:sp>
      <p:pic>
        <p:nvPicPr>
          <p:cNvPr id="10" name="Picture 9">
            <a:extLst>
              <a:ext uri="{FF2B5EF4-FFF2-40B4-BE49-F238E27FC236}">
                <a16:creationId xmlns:a16="http://schemas.microsoft.com/office/drawing/2014/main" id="{284AA37B-9CE4-7645-A4E2-5BE753C9BB52}"/>
              </a:ext>
            </a:extLst>
          </p:cNvPr>
          <p:cNvPicPr>
            <a:picLocks noChangeAspect="1"/>
          </p:cNvPicPr>
          <p:nvPr/>
        </p:nvPicPr>
        <p:blipFill>
          <a:blip r:embed="rId2"/>
          <a:stretch>
            <a:fillRect/>
          </a:stretch>
        </p:blipFill>
        <p:spPr>
          <a:xfrm>
            <a:off x="1295400" y="2682875"/>
            <a:ext cx="1676400" cy="2986690"/>
          </a:xfrm>
          <a:prstGeom prst="rect">
            <a:avLst/>
          </a:prstGeom>
        </p:spPr>
      </p:pic>
      <p:pic>
        <p:nvPicPr>
          <p:cNvPr id="12" name="Picture 11" descr="A screenshot of a cell phone&#13;&#10;&#13;&#10;Description automatically generated">
            <a:extLst>
              <a:ext uri="{FF2B5EF4-FFF2-40B4-BE49-F238E27FC236}">
                <a16:creationId xmlns:a16="http://schemas.microsoft.com/office/drawing/2014/main" id="{6D8052F2-813F-D84D-B2D4-A8B37FC6931E}"/>
              </a:ext>
            </a:extLst>
          </p:cNvPr>
          <p:cNvPicPr>
            <a:picLocks noChangeAspect="1"/>
          </p:cNvPicPr>
          <p:nvPr/>
        </p:nvPicPr>
        <p:blipFill>
          <a:blip r:embed="rId3"/>
          <a:stretch>
            <a:fillRect/>
          </a:stretch>
        </p:blipFill>
        <p:spPr>
          <a:xfrm>
            <a:off x="4038600" y="2682874"/>
            <a:ext cx="2054312" cy="2193925"/>
          </a:xfrm>
          <a:prstGeom prst="rect">
            <a:avLst/>
          </a:prstGeom>
        </p:spPr>
      </p:pic>
    </p:spTree>
    <p:extLst>
      <p:ext uri="{BB962C8B-B14F-4D97-AF65-F5344CB8AC3E}">
        <p14:creationId xmlns:p14="http://schemas.microsoft.com/office/powerpoint/2010/main" val="395753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IIIa: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15</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sp>
        <p:nvSpPr>
          <p:cNvPr id="6" name="TextBox 5">
            <a:extLst>
              <a:ext uri="{FF2B5EF4-FFF2-40B4-BE49-F238E27FC236}">
                <a16:creationId xmlns:a16="http://schemas.microsoft.com/office/drawing/2014/main" id="{57FC5B96-C7B3-414A-B4D7-4AD1115ED12C}"/>
              </a:ext>
            </a:extLst>
          </p:cNvPr>
          <p:cNvSpPr txBox="1"/>
          <p:nvPr/>
        </p:nvSpPr>
        <p:spPr>
          <a:xfrm>
            <a:off x="447386" y="762000"/>
            <a:ext cx="5810828" cy="1015663"/>
          </a:xfrm>
          <a:prstGeom prst="rect">
            <a:avLst/>
          </a:prstGeom>
          <a:noFill/>
        </p:spPr>
        <p:txBody>
          <a:bodyPr wrap="square" rtlCol="0">
            <a:spAutoFit/>
          </a:bodyPr>
          <a:lstStyle/>
          <a:p>
            <a:r>
              <a:rPr lang="en-US" sz="2000" b="1" dirty="0"/>
              <a:t>How do classes (nouns) relate to one another so that information can be “correlated” between classes?</a:t>
            </a:r>
          </a:p>
        </p:txBody>
      </p:sp>
      <p:sp>
        <p:nvSpPr>
          <p:cNvPr id="9" name="Rectangle 8">
            <a:extLst>
              <a:ext uri="{FF2B5EF4-FFF2-40B4-BE49-F238E27FC236}">
                <a16:creationId xmlns:a16="http://schemas.microsoft.com/office/drawing/2014/main" id="{9FDED1E4-286F-1848-BD3F-7DBEB721335A}"/>
              </a:ext>
            </a:extLst>
          </p:cNvPr>
          <p:cNvSpPr/>
          <p:nvPr/>
        </p:nvSpPr>
        <p:spPr>
          <a:xfrm>
            <a:off x="1219200" y="2166520"/>
            <a:ext cx="2743200" cy="1297079"/>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509" name="Picture 21508" descr="A screenshot of a cell phone&#13;&#10;&#13;&#10;Description automatically generated">
            <a:extLst>
              <a:ext uri="{FF2B5EF4-FFF2-40B4-BE49-F238E27FC236}">
                <a16:creationId xmlns:a16="http://schemas.microsoft.com/office/drawing/2014/main" id="{987EB89F-146B-694F-B744-C39C7092CA36}"/>
              </a:ext>
            </a:extLst>
          </p:cNvPr>
          <p:cNvPicPr>
            <a:picLocks noChangeAspect="1"/>
          </p:cNvPicPr>
          <p:nvPr/>
        </p:nvPicPr>
        <p:blipFill>
          <a:blip r:embed="rId3"/>
          <a:stretch>
            <a:fillRect/>
          </a:stretch>
        </p:blipFill>
        <p:spPr>
          <a:xfrm>
            <a:off x="3683000" y="3201358"/>
            <a:ext cx="1803400" cy="1054100"/>
          </a:xfrm>
          <a:prstGeom prst="rect">
            <a:avLst/>
          </a:prstGeom>
        </p:spPr>
      </p:pic>
      <p:pic>
        <p:nvPicPr>
          <p:cNvPr id="21513" name="Picture 21512">
            <a:extLst>
              <a:ext uri="{FF2B5EF4-FFF2-40B4-BE49-F238E27FC236}">
                <a16:creationId xmlns:a16="http://schemas.microsoft.com/office/drawing/2014/main" id="{7D14A48C-A862-A44B-A260-5C80066CFADB}"/>
              </a:ext>
            </a:extLst>
          </p:cNvPr>
          <p:cNvPicPr>
            <a:picLocks noChangeAspect="1"/>
          </p:cNvPicPr>
          <p:nvPr/>
        </p:nvPicPr>
        <p:blipFill>
          <a:blip r:embed="rId4"/>
          <a:stretch>
            <a:fillRect/>
          </a:stretch>
        </p:blipFill>
        <p:spPr>
          <a:xfrm>
            <a:off x="1410566" y="2005228"/>
            <a:ext cx="1485034" cy="4609793"/>
          </a:xfrm>
          <a:prstGeom prst="rect">
            <a:avLst/>
          </a:prstGeom>
        </p:spPr>
      </p:pic>
      <p:cxnSp>
        <p:nvCxnSpPr>
          <p:cNvPr id="21515" name="Straight Connector 21514">
            <a:extLst>
              <a:ext uri="{FF2B5EF4-FFF2-40B4-BE49-F238E27FC236}">
                <a16:creationId xmlns:a16="http://schemas.microsoft.com/office/drawing/2014/main" id="{316DEB2A-9A92-EA48-B62C-736E6E0634AC}"/>
              </a:ext>
            </a:extLst>
          </p:cNvPr>
          <p:cNvCxnSpPr>
            <a:cxnSpLocks/>
          </p:cNvCxnSpPr>
          <p:nvPr/>
        </p:nvCxnSpPr>
        <p:spPr>
          <a:xfrm flipH="1" flipV="1">
            <a:off x="2895600" y="2667000"/>
            <a:ext cx="1002723" cy="1081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517" name="Straight Connector 21516">
            <a:extLst>
              <a:ext uri="{FF2B5EF4-FFF2-40B4-BE49-F238E27FC236}">
                <a16:creationId xmlns:a16="http://schemas.microsoft.com/office/drawing/2014/main" id="{8E06E64D-BE61-6541-BD43-C5A1EF8E5DC3}"/>
              </a:ext>
            </a:extLst>
          </p:cNvPr>
          <p:cNvCxnSpPr/>
          <p:nvPr/>
        </p:nvCxnSpPr>
        <p:spPr>
          <a:xfrm flipH="1">
            <a:off x="2667000" y="3912221"/>
            <a:ext cx="1231323" cy="975073"/>
          </a:xfrm>
          <a:prstGeom prst="line">
            <a:avLst/>
          </a:prstGeom>
        </p:spPr>
        <p:style>
          <a:lnRef idx="2">
            <a:schemeClr val="accent1"/>
          </a:lnRef>
          <a:fillRef idx="0">
            <a:schemeClr val="accent1"/>
          </a:fillRef>
          <a:effectRef idx="1">
            <a:schemeClr val="accent1"/>
          </a:effectRef>
          <a:fontRef idx="minor">
            <a:schemeClr val="tx1"/>
          </a:fontRef>
        </p:style>
      </p:cxnSp>
      <p:sp>
        <p:nvSpPr>
          <p:cNvPr id="21519" name="TextBox 21518">
            <a:extLst>
              <a:ext uri="{FF2B5EF4-FFF2-40B4-BE49-F238E27FC236}">
                <a16:creationId xmlns:a16="http://schemas.microsoft.com/office/drawing/2014/main" id="{4BECCA26-42E3-FB4D-96DE-69660915BC5C}"/>
              </a:ext>
            </a:extLst>
          </p:cNvPr>
          <p:cNvSpPr txBox="1"/>
          <p:nvPr/>
        </p:nvSpPr>
        <p:spPr>
          <a:xfrm>
            <a:off x="3781714" y="4782917"/>
            <a:ext cx="3886200" cy="1200329"/>
          </a:xfrm>
          <a:prstGeom prst="rect">
            <a:avLst/>
          </a:prstGeom>
          <a:solidFill>
            <a:schemeClr val="bg1">
              <a:lumMod val="95000"/>
            </a:schemeClr>
          </a:solidFill>
        </p:spPr>
        <p:txBody>
          <a:bodyPr wrap="square" rtlCol="0">
            <a:spAutoFit/>
          </a:bodyPr>
          <a:lstStyle/>
          <a:p>
            <a:r>
              <a:rPr lang="en-US" dirty="0"/>
              <a:t>Representing relationships between different classes often requires a new class that specifies associations between keys.</a:t>
            </a:r>
          </a:p>
        </p:txBody>
      </p:sp>
    </p:spTree>
    <p:extLst>
      <p:ext uri="{BB962C8B-B14F-4D97-AF65-F5344CB8AC3E}">
        <p14:creationId xmlns:p14="http://schemas.microsoft.com/office/powerpoint/2010/main" val="383567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a:t>
            </a:r>
            <a:r>
              <a:rPr lang="en-US" altLang="en-US" dirty="0" err="1">
                <a:ea typeface="ＭＳ Ｐゴシック" charset="-128"/>
              </a:rPr>
              <a:t>IIIb</a:t>
            </a:r>
            <a:r>
              <a:rPr lang="en-US" altLang="en-US" dirty="0">
                <a:ea typeface="ＭＳ Ｐゴシック" charset="-128"/>
              </a:rPr>
              <a:t>: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16</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pic>
        <p:nvPicPr>
          <p:cNvPr id="2" name="Picture 1">
            <a:extLst>
              <a:ext uri="{FF2B5EF4-FFF2-40B4-BE49-F238E27FC236}">
                <a16:creationId xmlns:a16="http://schemas.microsoft.com/office/drawing/2014/main" id="{D30EBE48-1657-544D-B4DC-8130ED25D1E3}"/>
              </a:ext>
            </a:extLst>
          </p:cNvPr>
          <p:cNvPicPr>
            <a:picLocks noChangeAspect="1"/>
          </p:cNvPicPr>
          <p:nvPr/>
        </p:nvPicPr>
        <p:blipFill>
          <a:blip r:embed="rId3"/>
          <a:stretch>
            <a:fillRect/>
          </a:stretch>
        </p:blipFill>
        <p:spPr>
          <a:xfrm>
            <a:off x="472277" y="1377950"/>
            <a:ext cx="6028969" cy="5213350"/>
          </a:xfrm>
          <a:prstGeom prst="rect">
            <a:avLst/>
          </a:prstGeom>
        </p:spPr>
      </p:pic>
      <p:sp>
        <p:nvSpPr>
          <p:cNvPr id="3" name="Rectangle 2">
            <a:extLst>
              <a:ext uri="{FF2B5EF4-FFF2-40B4-BE49-F238E27FC236}">
                <a16:creationId xmlns:a16="http://schemas.microsoft.com/office/drawing/2014/main" id="{BFF6AF78-43ED-F144-8C7C-A15B665ADCE1}"/>
              </a:ext>
            </a:extLst>
          </p:cNvPr>
          <p:cNvSpPr/>
          <p:nvPr/>
        </p:nvSpPr>
        <p:spPr>
          <a:xfrm>
            <a:off x="3733800" y="1524000"/>
            <a:ext cx="2514600" cy="1219200"/>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E08C6C6-07F3-5B4C-B97A-2CA19C8B2F1A}"/>
              </a:ext>
            </a:extLst>
          </p:cNvPr>
          <p:cNvCxnSpPr/>
          <p:nvPr/>
        </p:nvCxnSpPr>
        <p:spPr>
          <a:xfrm flipV="1">
            <a:off x="1524000" y="1905000"/>
            <a:ext cx="1219200" cy="1066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F201B39-868B-6347-9282-B7524B1D45C0}"/>
              </a:ext>
            </a:extLst>
          </p:cNvPr>
          <p:cNvCxnSpPr/>
          <p:nvPr/>
        </p:nvCxnSpPr>
        <p:spPr>
          <a:xfrm>
            <a:off x="1400464" y="31242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D156F7B-2F35-4847-9422-1C290B34E51F}"/>
              </a:ext>
            </a:extLst>
          </p:cNvPr>
          <p:cNvCxnSpPr/>
          <p:nvPr/>
        </p:nvCxnSpPr>
        <p:spPr>
          <a:xfrm flipV="1">
            <a:off x="1524000" y="3498850"/>
            <a:ext cx="1371600" cy="1606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80998BB-EE19-2040-AAF6-D5DBF01BAB04}"/>
              </a:ext>
            </a:extLst>
          </p:cNvPr>
          <p:cNvCxnSpPr/>
          <p:nvPr/>
        </p:nvCxnSpPr>
        <p:spPr>
          <a:xfrm>
            <a:off x="1524000" y="5334000"/>
            <a:ext cx="1353162" cy="2286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765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6569E-E347-974A-BE8E-08197195CC2E}"/>
              </a:ext>
            </a:extLst>
          </p:cNvPr>
          <p:cNvPicPr>
            <a:picLocks noChangeAspect="1"/>
          </p:cNvPicPr>
          <p:nvPr/>
        </p:nvPicPr>
        <p:blipFill>
          <a:blip r:embed="rId2"/>
          <a:stretch>
            <a:fillRect/>
          </a:stretch>
        </p:blipFill>
        <p:spPr>
          <a:xfrm>
            <a:off x="381000" y="1371600"/>
            <a:ext cx="6078031" cy="5222440"/>
          </a:xfrm>
          <a:prstGeom prst="rect">
            <a:avLst/>
          </a:prstGeom>
        </p:spPr>
      </p:pic>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IIIc: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17</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3"/>
          <a:stretch>
            <a:fillRect/>
          </a:stretch>
        </p:blipFill>
        <p:spPr>
          <a:xfrm>
            <a:off x="6501246" y="797510"/>
            <a:ext cx="2333336" cy="1638300"/>
          </a:xfrm>
          <a:prstGeom prst="rect">
            <a:avLst/>
          </a:prstGeom>
        </p:spPr>
      </p:pic>
      <p:cxnSp>
        <p:nvCxnSpPr>
          <p:cNvPr id="5" name="Straight Connector 4">
            <a:extLst>
              <a:ext uri="{FF2B5EF4-FFF2-40B4-BE49-F238E27FC236}">
                <a16:creationId xmlns:a16="http://schemas.microsoft.com/office/drawing/2014/main" id="{6E08C6C6-07F3-5B4C-B97A-2CA19C8B2F1A}"/>
              </a:ext>
            </a:extLst>
          </p:cNvPr>
          <p:cNvCxnSpPr>
            <a:cxnSpLocks/>
          </p:cNvCxnSpPr>
          <p:nvPr/>
        </p:nvCxnSpPr>
        <p:spPr>
          <a:xfrm flipV="1">
            <a:off x="1524000" y="1905000"/>
            <a:ext cx="121920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F201B39-868B-6347-9282-B7524B1D45C0}"/>
              </a:ext>
            </a:extLst>
          </p:cNvPr>
          <p:cNvCxnSpPr/>
          <p:nvPr/>
        </p:nvCxnSpPr>
        <p:spPr>
          <a:xfrm>
            <a:off x="1400464" y="31242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D156F7B-2F35-4847-9422-1C290B34E51F}"/>
              </a:ext>
            </a:extLst>
          </p:cNvPr>
          <p:cNvCxnSpPr>
            <a:cxnSpLocks/>
          </p:cNvCxnSpPr>
          <p:nvPr/>
        </p:nvCxnSpPr>
        <p:spPr>
          <a:xfrm flipV="1">
            <a:off x="1524000" y="3429000"/>
            <a:ext cx="1353162"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80998BB-EE19-2040-AAF6-D5DBF01BAB04}"/>
              </a:ext>
            </a:extLst>
          </p:cNvPr>
          <p:cNvCxnSpPr>
            <a:cxnSpLocks/>
          </p:cNvCxnSpPr>
          <p:nvPr/>
        </p:nvCxnSpPr>
        <p:spPr>
          <a:xfrm>
            <a:off x="1524000" y="5334000"/>
            <a:ext cx="1219200" cy="22225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F869659D-3662-634C-B8B0-4EC6E35230BE}"/>
              </a:ext>
            </a:extLst>
          </p:cNvPr>
          <p:cNvSpPr txBox="1"/>
          <p:nvPr/>
        </p:nvSpPr>
        <p:spPr>
          <a:xfrm>
            <a:off x="4572000" y="3697069"/>
            <a:ext cx="3718723" cy="646331"/>
          </a:xfrm>
          <a:prstGeom prst="rect">
            <a:avLst/>
          </a:prstGeom>
          <a:solidFill>
            <a:schemeClr val="bg1">
              <a:lumMod val="85000"/>
            </a:schemeClr>
          </a:solidFill>
        </p:spPr>
        <p:txBody>
          <a:bodyPr wrap="square" rtlCol="0">
            <a:spAutoFit/>
          </a:bodyPr>
          <a:lstStyle/>
          <a:p>
            <a:r>
              <a:rPr lang="en-US" dirty="0" err="1"/>
              <a:t>GeneDescription</a:t>
            </a:r>
            <a:r>
              <a:rPr lang="en-US" dirty="0"/>
              <a:t> provides details about the gene.</a:t>
            </a:r>
          </a:p>
        </p:txBody>
      </p:sp>
    </p:spTree>
    <p:extLst>
      <p:ext uri="{BB962C8B-B14F-4D97-AF65-F5344CB8AC3E}">
        <p14:creationId xmlns:p14="http://schemas.microsoft.com/office/powerpoint/2010/main" val="1503272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Navigations for a Science Question</a:t>
            </a:r>
          </a:p>
        </p:txBody>
      </p:sp>
      <p:sp>
        <p:nvSpPr>
          <p:cNvPr id="7" name="Rectangle 6"/>
          <p:cNvSpPr/>
          <p:nvPr/>
        </p:nvSpPr>
        <p:spPr>
          <a:xfrm>
            <a:off x="2971800" y="4419600"/>
            <a:ext cx="28956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362200" y="5105400"/>
            <a:ext cx="28956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4419600"/>
            <a:ext cx="28956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295400" y="5105400"/>
            <a:ext cx="28956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extBox 12"/>
          <p:cNvSpPr txBox="1"/>
          <p:nvPr/>
        </p:nvSpPr>
        <p:spPr>
          <a:xfrm>
            <a:off x="304800" y="4419600"/>
            <a:ext cx="4495800" cy="3170099"/>
          </a:xfrm>
          <a:prstGeom prst="rect">
            <a:avLst/>
          </a:prstGeom>
          <a:noFill/>
        </p:spPr>
        <p:txBody>
          <a:bodyPr>
            <a:spAutoFit/>
          </a:bodyPr>
          <a:lstStyle/>
          <a:p>
            <a:pPr>
              <a:defRPr/>
            </a:pPr>
            <a:r>
              <a:rPr lang="en-US" sz="2000" b="1" dirty="0">
                <a:ea typeface="ＭＳ Ｐゴシック" charset="0"/>
                <a:cs typeface="ＭＳ Ｐゴシック" charset="0"/>
              </a:rPr>
              <a:t>What combinations of mutations in </a:t>
            </a:r>
            <a:r>
              <a:rPr lang="en-US" sz="2000" b="1" dirty="0" err="1">
                <a:ea typeface="ＭＳ Ｐゴシック" charset="0"/>
                <a:cs typeface="ＭＳ Ｐゴシック" charset="0"/>
              </a:rPr>
              <a:t>Dvh</a:t>
            </a:r>
            <a:r>
              <a:rPr lang="en-US" sz="2000" b="1" dirty="0">
                <a:ea typeface="ＭＳ Ｐゴシック" charset="0"/>
                <a:cs typeface="ＭＳ Ｐゴシック" charset="0"/>
              </a:rPr>
              <a:t>, </a:t>
            </a:r>
            <a:r>
              <a:rPr lang="en-US" sz="2000" b="1" dirty="0" err="1">
                <a:ea typeface="ＭＳ Ｐゴシック" charset="0"/>
                <a:cs typeface="ＭＳ Ｐゴシック" charset="0"/>
              </a:rPr>
              <a:t>Mmp</a:t>
            </a:r>
            <a:r>
              <a:rPr lang="en-US" sz="2000" b="1" dirty="0">
                <a:ea typeface="ＭＳ Ｐゴシック" charset="0"/>
                <a:cs typeface="ＭＳ Ｐゴシック" charset="0"/>
              </a:rPr>
              <a:t> result in larger growth rates and/or yields?</a:t>
            </a:r>
          </a:p>
          <a:p>
            <a:pPr marL="342900" indent="-342900">
              <a:buFont typeface="Arial"/>
              <a:buChar char="•"/>
              <a:defRPr/>
            </a:pPr>
            <a:r>
              <a:rPr lang="en-US" sz="2000" dirty="0">
                <a:ea typeface="ＭＳ Ｐゴシック" charset="0"/>
                <a:cs typeface="ＭＳ Ｐゴシック" charset="0"/>
              </a:rPr>
              <a:t>Culture has </a:t>
            </a:r>
            <a:r>
              <a:rPr lang="en-US" sz="2000" dirty="0" err="1">
                <a:ea typeface="ＭＳ Ｐゴシック" charset="0"/>
                <a:cs typeface="ＭＳ Ｐゴシック" charset="0"/>
              </a:rPr>
              <a:t>growth_rate</a:t>
            </a:r>
            <a:r>
              <a:rPr lang="en-US" sz="2000" dirty="0">
                <a:ea typeface="ＭＳ Ｐゴシック" charset="0"/>
                <a:cs typeface="ＭＳ Ｐゴシック" charset="0"/>
              </a:rPr>
              <a:t>, yield</a:t>
            </a:r>
          </a:p>
          <a:p>
            <a:pPr marL="342900" indent="-342900">
              <a:buFont typeface="Arial"/>
              <a:buChar char="•"/>
              <a:defRPr/>
            </a:pPr>
            <a:r>
              <a:rPr lang="en-US" sz="2000" dirty="0">
                <a:ea typeface="ＭＳ Ｐゴシック" charset="0"/>
                <a:cs typeface="ＭＳ Ｐゴシック" charset="0"/>
              </a:rPr>
              <a:t>Mutation has position, gene (if any)</a:t>
            </a:r>
          </a:p>
          <a:p>
            <a:pPr marL="342900" indent="-342900">
              <a:buFont typeface="Arial"/>
              <a:buChar char="•"/>
              <a:defRPr/>
            </a:pPr>
            <a:r>
              <a:rPr lang="en-US" sz="2000" dirty="0">
                <a:ea typeface="ＭＳ Ｐゴシック" charset="0"/>
                <a:cs typeface="ＭＳ Ｐゴシック" charset="0"/>
              </a:rPr>
              <a:t>Linking Culture with Mutation requires doing “joins” with Isolate</a:t>
            </a:r>
          </a:p>
          <a:p>
            <a:pPr marL="342900" indent="-342900">
              <a:buFont typeface="Arial"/>
              <a:buChar char="•"/>
              <a:defRPr/>
            </a:pPr>
            <a:endParaRPr lang="en-US" sz="2000" dirty="0">
              <a:ea typeface="ＭＳ Ｐゴシック" charset="0"/>
              <a:cs typeface="ＭＳ Ｐゴシック" charset="0"/>
            </a:endParaRP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18</a:t>
            </a:fld>
            <a:endParaRPr lang="en-US" altLang="en-US" sz="1800"/>
          </a:p>
        </p:txBody>
      </p:sp>
      <p:pic>
        <p:nvPicPr>
          <p:cNvPr id="5" name="Picture 4" descr="A close up of text on a white background&#13;&#10;&#13;&#10;Description automatically generated">
            <a:extLst>
              <a:ext uri="{FF2B5EF4-FFF2-40B4-BE49-F238E27FC236}">
                <a16:creationId xmlns:a16="http://schemas.microsoft.com/office/drawing/2014/main" id="{99227A8F-3217-7545-A3C3-DB5EA7C7E5D0}"/>
              </a:ext>
            </a:extLst>
          </p:cNvPr>
          <p:cNvPicPr>
            <a:picLocks noChangeAspect="1"/>
          </p:cNvPicPr>
          <p:nvPr/>
        </p:nvPicPr>
        <p:blipFill>
          <a:blip r:embed="rId2"/>
          <a:stretch>
            <a:fillRect/>
          </a:stretch>
        </p:blipFill>
        <p:spPr>
          <a:xfrm>
            <a:off x="317546" y="935723"/>
            <a:ext cx="3924300" cy="4838700"/>
          </a:xfrm>
          <a:prstGeom prst="rect">
            <a:avLst/>
          </a:prstGeom>
        </p:spPr>
      </p:pic>
      <p:grpSp>
        <p:nvGrpSpPr>
          <p:cNvPr id="124" name="Group 123">
            <a:extLst>
              <a:ext uri="{FF2B5EF4-FFF2-40B4-BE49-F238E27FC236}">
                <a16:creationId xmlns:a16="http://schemas.microsoft.com/office/drawing/2014/main" id="{D96AC67A-C3CD-A44B-B0AC-0F6B806D2843}"/>
              </a:ext>
            </a:extLst>
          </p:cNvPr>
          <p:cNvGrpSpPr/>
          <p:nvPr/>
        </p:nvGrpSpPr>
        <p:grpSpPr>
          <a:xfrm>
            <a:off x="6400800" y="1371599"/>
            <a:ext cx="2147464" cy="1447799"/>
            <a:chOff x="3200400" y="1981200"/>
            <a:chExt cx="2743200" cy="1828800"/>
          </a:xfrm>
        </p:grpSpPr>
        <p:grpSp>
          <p:nvGrpSpPr>
            <p:cNvPr id="125" name="Group 124">
              <a:extLst>
                <a:ext uri="{FF2B5EF4-FFF2-40B4-BE49-F238E27FC236}">
                  <a16:creationId xmlns:a16="http://schemas.microsoft.com/office/drawing/2014/main" id="{AC4DECC5-1D08-7440-AC93-428F17D265C5}"/>
                </a:ext>
              </a:extLst>
            </p:cNvPr>
            <p:cNvGrpSpPr/>
            <p:nvPr/>
          </p:nvGrpSpPr>
          <p:grpSpPr>
            <a:xfrm>
              <a:off x="5469129" y="3131361"/>
              <a:ext cx="410921" cy="267984"/>
              <a:chOff x="-646141" y="3398284"/>
              <a:chExt cx="1292282" cy="867810"/>
            </a:xfrm>
          </p:grpSpPr>
          <p:pic>
            <p:nvPicPr>
              <p:cNvPr id="224" name="Picture 223">
                <a:extLst>
                  <a:ext uri="{FF2B5EF4-FFF2-40B4-BE49-F238E27FC236}">
                    <a16:creationId xmlns:a16="http://schemas.microsoft.com/office/drawing/2014/main" id="{19C4EC4A-B012-3B44-858E-D7F7DD0F3132}"/>
                  </a:ext>
                </a:extLst>
              </p:cNvPr>
              <p:cNvPicPr>
                <a:picLocks noChangeAspect="1"/>
              </p:cNvPicPr>
              <p:nvPr/>
            </p:nvPicPr>
            <p:blipFill>
              <a:blip r:embed="rId3"/>
              <a:stretch>
                <a:fillRect/>
              </a:stretch>
            </p:blipFill>
            <p:spPr>
              <a:xfrm>
                <a:off x="-646141" y="3398284"/>
                <a:ext cx="1292282" cy="867810"/>
              </a:xfrm>
              <a:prstGeom prst="rect">
                <a:avLst/>
              </a:prstGeom>
            </p:spPr>
          </p:pic>
          <p:pic>
            <p:nvPicPr>
              <p:cNvPr id="225" name="Picture 224">
                <a:extLst>
                  <a:ext uri="{FF2B5EF4-FFF2-40B4-BE49-F238E27FC236}">
                    <a16:creationId xmlns:a16="http://schemas.microsoft.com/office/drawing/2014/main" id="{C0C426AC-A010-DF42-B959-55EBEBAABFBA}"/>
                  </a:ext>
                </a:extLst>
              </p:cNvPr>
              <p:cNvPicPr>
                <a:picLocks noChangeAspect="1"/>
              </p:cNvPicPr>
              <p:nvPr/>
            </p:nvPicPr>
            <p:blipFill>
              <a:blip r:embed="rId4"/>
              <a:stretch>
                <a:fillRect/>
              </a:stretch>
            </p:blipFill>
            <p:spPr>
              <a:xfrm>
                <a:off x="-272659" y="3618497"/>
                <a:ext cx="545318" cy="542850"/>
              </a:xfrm>
              <a:prstGeom prst="rect">
                <a:avLst/>
              </a:prstGeom>
            </p:spPr>
          </p:pic>
          <p:pic>
            <p:nvPicPr>
              <p:cNvPr id="226" name="Picture 225">
                <a:extLst>
                  <a:ext uri="{FF2B5EF4-FFF2-40B4-BE49-F238E27FC236}">
                    <a16:creationId xmlns:a16="http://schemas.microsoft.com/office/drawing/2014/main" id="{19011682-288E-FC4E-914D-15532E5EF536}"/>
                  </a:ext>
                </a:extLst>
              </p:cNvPr>
              <p:cNvPicPr>
                <a:picLocks noChangeAspect="1"/>
              </p:cNvPicPr>
              <p:nvPr/>
            </p:nvPicPr>
            <p:blipFill>
              <a:blip r:embed="rId4"/>
              <a:stretch>
                <a:fillRect/>
              </a:stretch>
            </p:blipFill>
            <p:spPr>
              <a:xfrm>
                <a:off x="-272659" y="3613968"/>
                <a:ext cx="545318" cy="542850"/>
              </a:xfrm>
              <a:prstGeom prst="rect">
                <a:avLst/>
              </a:prstGeom>
            </p:spPr>
          </p:pic>
        </p:grpSp>
        <p:grpSp>
          <p:nvGrpSpPr>
            <p:cNvPr id="126" name="Group 125">
              <a:extLst>
                <a:ext uri="{FF2B5EF4-FFF2-40B4-BE49-F238E27FC236}">
                  <a16:creationId xmlns:a16="http://schemas.microsoft.com/office/drawing/2014/main" id="{8521AF64-A9B0-C14A-AF5E-CCE2D2980363}"/>
                </a:ext>
              </a:extLst>
            </p:cNvPr>
            <p:cNvGrpSpPr/>
            <p:nvPr/>
          </p:nvGrpSpPr>
          <p:grpSpPr>
            <a:xfrm>
              <a:off x="3201391" y="3124023"/>
              <a:ext cx="410921" cy="267984"/>
              <a:chOff x="-646141" y="3398284"/>
              <a:chExt cx="1292282" cy="867810"/>
            </a:xfrm>
          </p:grpSpPr>
          <p:pic>
            <p:nvPicPr>
              <p:cNvPr id="222" name="Picture 221">
                <a:extLst>
                  <a:ext uri="{FF2B5EF4-FFF2-40B4-BE49-F238E27FC236}">
                    <a16:creationId xmlns:a16="http://schemas.microsoft.com/office/drawing/2014/main" id="{77C5051E-08CA-B44F-A391-2FD9A8E1AE13}"/>
                  </a:ext>
                </a:extLst>
              </p:cNvPr>
              <p:cNvPicPr>
                <a:picLocks noChangeAspect="1"/>
              </p:cNvPicPr>
              <p:nvPr/>
            </p:nvPicPr>
            <p:blipFill>
              <a:blip r:embed="rId3"/>
              <a:stretch>
                <a:fillRect/>
              </a:stretch>
            </p:blipFill>
            <p:spPr>
              <a:xfrm>
                <a:off x="-646141" y="3398284"/>
                <a:ext cx="1292282" cy="867810"/>
              </a:xfrm>
              <a:prstGeom prst="rect">
                <a:avLst/>
              </a:prstGeom>
            </p:spPr>
          </p:pic>
          <p:pic>
            <p:nvPicPr>
              <p:cNvPr id="223" name="Picture 222">
                <a:extLst>
                  <a:ext uri="{FF2B5EF4-FFF2-40B4-BE49-F238E27FC236}">
                    <a16:creationId xmlns:a16="http://schemas.microsoft.com/office/drawing/2014/main" id="{6CD88751-048F-4C41-B4FE-59A1CD162959}"/>
                  </a:ext>
                </a:extLst>
              </p:cNvPr>
              <p:cNvPicPr>
                <a:picLocks noChangeAspect="1"/>
              </p:cNvPicPr>
              <p:nvPr/>
            </p:nvPicPr>
            <p:blipFill>
              <a:blip r:embed="rId4"/>
              <a:stretch>
                <a:fillRect/>
              </a:stretch>
            </p:blipFill>
            <p:spPr>
              <a:xfrm>
                <a:off x="-272659" y="3618497"/>
                <a:ext cx="545318" cy="542850"/>
              </a:xfrm>
              <a:prstGeom prst="rect">
                <a:avLst/>
              </a:prstGeom>
            </p:spPr>
          </p:pic>
        </p:grpSp>
        <p:pic>
          <p:nvPicPr>
            <p:cNvPr id="127" name="Picture 126">
              <a:extLst>
                <a:ext uri="{FF2B5EF4-FFF2-40B4-BE49-F238E27FC236}">
                  <a16:creationId xmlns:a16="http://schemas.microsoft.com/office/drawing/2014/main" id="{949598D6-0F6C-9D4E-A4EC-1396858DC4B0}"/>
                </a:ext>
              </a:extLst>
            </p:cNvPr>
            <p:cNvPicPr>
              <a:picLocks noChangeAspect="1"/>
            </p:cNvPicPr>
            <p:nvPr/>
          </p:nvPicPr>
          <p:blipFill>
            <a:blip r:embed="rId5"/>
            <a:stretch>
              <a:fillRect/>
            </a:stretch>
          </p:blipFill>
          <p:spPr>
            <a:xfrm>
              <a:off x="3854612" y="1981200"/>
              <a:ext cx="335672" cy="244490"/>
            </a:xfrm>
            <a:prstGeom prst="rect">
              <a:avLst/>
            </a:prstGeom>
          </p:spPr>
        </p:pic>
        <p:pic>
          <p:nvPicPr>
            <p:cNvPr id="128" name="Picture 127">
              <a:extLst>
                <a:ext uri="{FF2B5EF4-FFF2-40B4-BE49-F238E27FC236}">
                  <a16:creationId xmlns:a16="http://schemas.microsoft.com/office/drawing/2014/main" id="{9EC2158C-5ABC-D846-B658-04169ABD510E}"/>
                </a:ext>
              </a:extLst>
            </p:cNvPr>
            <p:cNvPicPr>
              <a:picLocks noChangeAspect="1"/>
            </p:cNvPicPr>
            <p:nvPr/>
          </p:nvPicPr>
          <p:blipFill>
            <a:blip r:embed="rId6"/>
            <a:stretch>
              <a:fillRect/>
            </a:stretch>
          </p:blipFill>
          <p:spPr>
            <a:xfrm>
              <a:off x="4657396" y="2027310"/>
              <a:ext cx="280592" cy="212399"/>
            </a:xfrm>
            <a:prstGeom prst="rect">
              <a:avLst/>
            </a:prstGeom>
          </p:spPr>
        </p:pic>
        <p:sp>
          <p:nvSpPr>
            <p:cNvPr id="129" name="Striped Right Arrow 128">
              <a:extLst>
                <a:ext uri="{FF2B5EF4-FFF2-40B4-BE49-F238E27FC236}">
                  <a16:creationId xmlns:a16="http://schemas.microsoft.com/office/drawing/2014/main" id="{20A1B90B-78E3-124C-9BB6-4573B4CD6681}"/>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130" name="Picture 129">
              <a:extLst>
                <a:ext uri="{FF2B5EF4-FFF2-40B4-BE49-F238E27FC236}">
                  <a16:creationId xmlns:a16="http://schemas.microsoft.com/office/drawing/2014/main" id="{ADEDE83F-24F8-2143-9106-C179C7E21259}"/>
                </a:ext>
              </a:extLst>
            </p:cNvPr>
            <p:cNvPicPr>
              <a:picLocks noChangeAspect="1"/>
            </p:cNvPicPr>
            <p:nvPr/>
          </p:nvPicPr>
          <p:blipFill>
            <a:blip r:embed="rId7"/>
            <a:stretch>
              <a:fillRect/>
            </a:stretch>
          </p:blipFill>
          <p:spPr>
            <a:xfrm flipH="1">
              <a:off x="3248859" y="3014086"/>
              <a:ext cx="117997" cy="56222"/>
            </a:xfrm>
            <a:prstGeom prst="rect">
              <a:avLst/>
            </a:prstGeom>
          </p:spPr>
        </p:pic>
        <p:pic>
          <p:nvPicPr>
            <p:cNvPr id="131" name="Picture 130">
              <a:extLst>
                <a:ext uri="{FF2B5EF4-FFF2-40B4-BE49-F238E27FC236}">
                  <a16:creationId xmlns:a16="http://schemas.microsoft.com/office/drawing/2014/main" id="{658430E9-CB03-B845-9F8F-6B95A91FF32A}"/>
                </a:ext>
              </a:extLst>
            </p:cNvPr>
            <p:cNvPicPr>
              <a:picLocks noChangeAspect="1"/>
            </p:cNvPicPr>
            <p:nvPr/>
          </p:nvPicPr>
          <p:blipFill>
            <a:blip r:embed="rId7"/>
            <a:stretch>
              <a:fillRect/>
            </a:stretch>
          </p:blipFill>
          <p:spPr>
            <a:xfrm flipH="1">
              <a:off x="3418470" y="3014086"/>
              <a:ext cx="117997" cy="56222"/>
            </a:xfrm>
            <a:prstGeom prst="rect">
              <a:avLst/>
            </a:prstGeom>
          </p:spPr>
        </p:pic>
        <p:pic>
          <p:nvPicPr>
            <p:cNvPr id="132" name="Picture 131">
              <a:extLst>
                <a:ext uri="{FF2B5EF4-FFF2-40B4-BE49-F238E27FC236}">
                  <a16:creationId xmlns:a16="http://schemas.microsoft.com/office/drawing/2014/main" id="{9829C699-BC6F-C74D-8DF3-F047AF765C68}"/>
                </a:ext>
              </a:extLst>
            </p:cNvPr>
            <p:cNvPicPr>
              <a:picLocks noChangeAspect="1"/>
            </p:cNvPicPr>
            <p:nvPr/>
          </p:nvPicPr>
          <p:blipFill>
            <a:blip r:embed="rId7"/>
            <a:stretch>
              <a:fillRect/>
            </a:stretch>
          </p:blipFill>
          <p:spPr>
            <a:xfrm flipH="1">
              <a:off x="3588080" y="3014086"/>
              <a:ext cx="117997" cy="56222"/>
            </a:xfrm>
            <a:prstGeom prst="rect">
              <a:avLst/>
            </a:prstGeom>
          </p:spPr>
        </p:pic>
        <p:pic>
          <p:nvPicPr>
            <p:cNvPr id="133" name="Picture 132">
              <a:extLst>
                <a:ext uri="{FF2B5EF4-FFF2-40B4-BE49-F238E27FC236}">
                  <a16:creationId xmlns:a16="http://schemas.microsoft.com/office/drawing/2014/main" id="{1F127ADD-8542-8646-90D3-32C05FA14415}"/>
                </a:ext>
              </a:extLst>
            </p:cNvPr>
            <p:cNvPicPr>
              <a:picLocks noChangeAspect="1"/>
            </p:cNvPicPr>
            <p:nvPr/>
          </p:nvPicPr>
          <p:blipFill>
            <a:blip r:embed="rId7"/>
            <a:stretch>
              <a:fillRect/>
            </a:stretch>
          </p:blipFill>
          <p:spPr>
            <a:xfrm flipH="1">
              <a:off x="3757691" y="3014086"/>
              <a:ext cx="117997" cy="56222"/>
            </a:xfrm>
            <a:prstGeom prst="rect">
              <a:avLst/>
            </a:prstGeom>
          </p:spPr>
        </p:pic>
        <p:pic>
          <p:nvPicPr>
            <p:cNvPr id="134" name="Picture 133">
              <a:extLst>
                <a:ext uri="{FF2B5EF4-FFF2-40B4-BE49-F238E27FC236}">
                  <a16:creationId xmlns:a16="http://schemas.microsoft.com/office/drawing/2014/main" id="{245CC2B0-B3C2-C142-947E-B3CAD61E052D}"/>
                </a:ext>
              </a:extLst>
            </p:cNvPr>
            <p:cNvPicPr>
              <a:picLocks noChangeAspect="1"/>
            </p:cNvPicPr>
            <p:nvPr/>
          </p:nvPicPr>
          <p:blipFill>
            <a:blip r:embed="rId7"/>
            <a:stretch>
              <a:fillRect/>
            </a:stretch>
          </p:blipFill>
          <p:spPr>
            <a:xfrm flipH="1">
              <a:off x="3930455" y="3014086"/>
              <a:ext cx="117997" cy="56222"/>
            </a:xfrm>
            <a:prstGeom prst="rect">
              <a:avLst/>
            </a:prstGeom>
          </p:spPr>
        </p:pic>
        <p:pic>
          <p:nvPicPr>
            <p:cNvPr id="135" name="Picture 134">
              <a:extLst>
                <a:ext uri="{FF2B5EF4-FFF2-40B4-BE49-F238E27FC236}">
                  <a16:creationId xmlns:a16="http://schemas.microsoft.com/office/drawing/2014/main" id="{9BB62CE0-9031-424C-A8E0-04CBE7EA28E3}"/>
                </a:ext>
              </a:extLst>
            </p:cNvPr>
            <p:cNvPicPr>
              <a:picLocks noChangeAspect="1"/>
            </p:cNvPicPr>
            <p:nvPr/>
          </p:nvPicPr>
          <p:blipFill>
            <a:blip r:embed="rId7"/>
            <a:stretch>
              <a:fillRect/>
            </a:stretch>
          </p:blipFill>
          <p:spPr>
            <a:xfrm flipH="1">
              <a:off x="4100068" y="3014086"/>
              <a:ext cx="117997" cy="56222"/>
            </a:xfrm>
            <a:prstGeom prst="rect">
              <a:avLst/>
            </a:prstGeom>
          </p:spPr>
        </p:pic>
        <p:pic>
          <p:nvPicPr>
            <p:cNvPr id="136" name="Picture 135">
              <a:extLst>
                <a:ext uri="{FF2B5EF4-FFF2-40B4-BE49-F238E27FC236}">
                  <a16:creationId xmlns:a16="http://schemas.microsoft.com/office/drawing/2014/main" id="{E83DE1D6-D52D-A448-B52C-867B8C9C9441}"/>
                </a:ext>
              </a:extLst>
            </p:cNvPr>
            <p:cNvPicPr>
              <a:picLocks noChangeAspect="1"/>
            </p:cNvPicPr>
            <p:nvPr/>
          </p:nvPicPr>
          <p:blipFill>
            <a:blip r:embed="rId7"/>
            <a:stretch>
              <a:fillRect/>
            </a:stretch>
          </p:blipFill>
          <p:spPr>
            <a:xfrm flipH="1">
              <a:off x="4266525" y="3014086"/>
              <a:ext cx="117997" cy="56222"/>
            </a:xfrm>
            <a:prstGeom prst="rect">
              <a:avLst/>
            </a:prstGeom>
          </p:spPr>
        </p:pic>
        <p:pic>
          <p:nvPicPr>
            <p:cNvPr id="137" name="Picture 136">
              <a:extLst>
                <a:ext uri="{FF2B5EF4-FFF2-40B4-BE49-F238E27FC236}">
                  <a16:creationId xmlns:a16="http://schemas.microsoft.com/office/drawing/2014/main" id="{BF4A4A6A-A0BA-6849-89D0-25CB1A9DB7A0}"/>
                </a:ext>
              </a:extLst>
            </p:cNvPr>
            <p:cNvPicPr>
              <a:picLocks noChangeAspect="1"/>
            </p:cNvPicPr>
            <p:nvPr/>
          </p:nvPicPr>
          <p:blipFill>
            <a:blip r:embed="rId7"/>
            <a:stretch>
              <a:fillRect/>
            </a:stretch>
          </p:blipFill>
          <p:spPr>
            <a:xfrm flipH="1">
              <a:off x="4436135" y="3014086"/>
              <a:ext cx="117997" cy="56222"/>
            </a:xfrm>
            <a:prstGeom prst="rect">
              <a:avLst/>
            </a:prstGeom>
          </p:spPr>
        </p:pic>
        <p:pic>
          <p:nvPicPr>
            <p:cNvPr id="138" name="Picture 137">
              <a:extLst>
                <a:ext uri="{FF2B5EF4-FFF2-40B4-BE49-F238E27FC236}">
                  <a16:creationId xmlns:a16="http://schemas.microsoft.com/office/drawing/2014/main" id="{C5D4F086-5D07-A74E-A5A3-A57ED3B3D3A6}"/>
                </a:ext>
              </a:extLst>
            </p:cNvPr>
            <p:cNvPicPr>
              <a:picLocks noChangeAspect="1"/>
            </p:cNvPicPr>
            <p:nvPr/>
          </p:nvPicPr>
          <p:blipFill>
            <a:blip r:embed="rId7"/>
            <a:stretch>
              <a:fillRect/>
            </a:stretch>
          </p:blipFill>
          <p:spPr>
            <a:xfrm flipH="1">
              <a:off x="4633129" y="3014086"/>
              <a:ext cx="117997" cy="56222"/>
            </a:xfrm>
            <a:prstGeom prst="rect">
              <a:avLst/>
            </a:prstGeom>
          </p:spPr>
        </p:pic>
        <p:pic>
          <p:nvPicPr>
            <p:cNvPr id="139" name="Picture 138">
              <a:extLst>
                <a:ext uri="{FF2B5EF4-FFF2-40B4-BE49-F238E27FC236}">
                  <a16:creationId xmlns:a16="http://schemas.microsoft.com/office/drawing/2014/main" id="{E5460A7B-2740-A549-AC46-739B171E803B}"/>
                </a:ext>
              </a:extLst>
            </p:cNvPr>
            <p:cNvPicPr>
              <a:picLocks noChangeAspect="1"/>
            </p:cNvPicPr>
            <p:nvPr/>
          </p:nvPicPr>
          <p:blipFill>
            <a:blip r:embed="rId7"/>
            <a:stretch>
              <a:fillRect/>
            </a:stretch>
          </p:blipFill>
          <p:spPr>
            <a:xfrm flipH="1">
              <a:off x="4802740" y="3014086"/>
              <a:ext cx="117997" cy="56222"/>
            </a:xfrm>
            <a:prstGeom prst="rect">
              <a:avLst/>
            </a:prstGeom>
          </p:spPr>
        </p:pic>
        <p:pic>
          <p:nvPicPr>
            <p:cNvPr id="140" name="Picture 139">
              <a:extLst>
                <a:ext uri="{FF2B5EF4-FFF2-40B4-BE49-F238E27FC236}">
                  <a16:creationId xmlns:a16="http://schemas.microsoft.com/office/drawing/2014/main" id="{0BA84C81-2558-A34B-A601-E13A37A90793}"/>
                </a:ext>
              </a:extLst>
            </p:cNvPr>
            <p:cNvPicPr>
              <a:picLocks noChangeAspect="1"/>
            </p:cNvPicPr>
            <p:nvPr/>
          </p:nvPicPr>
          <p:blipFill>
            <a:blip r:embed="rId7"/>
            <a:stretch>
              <a:fillRect/>
            </a:stretch>
          </p:blipFill>
          <p:spPr>
            <a:xfrm flipH="1">
              <a:off x="4972350" y="3014086"/>
              <a:ext cx="117997" cy="56222"/>
            </a:xfrm>
            <a:prstGeom prst="rect">
              <a:avLst/>
            </a:prstGeom>
          </p:spPr>
        </p:pic>
        <p:pic>
          <p:nvPicPr>
            <p:cNvPr id="141" name="Picture 140">
              <a:extLst>
                <a:ext uri="{FF2B5EF4-FFF2-40B4-BE49-F238E27FC236}">
                  <a16:creationId xmlns:a16="http://schemas.microsoft.com/office/drawing/2014/main" id="{BD781F13-C077-DD47-BBB7-CD3815342022}"/>
                </a:ext>
              </a:extLst>
            </p:cNvPr>
            <p:cNvPicPr>
              <a:picLocks noChangeAspect="1"/>
            </p:cNvPicPr>
            <p:nvPr/>
          </p:nvPicPr>
          <p:blipFill>
            <a:blip r:embed="rId7"/>
            <a:stretch>
              <a:fillRect/>
            </a:stretch>
          </p:blipFill>
          <p:spPr>
            <a:xfrm flipH="1">
              <a:off x="5141961" y="3014086"/>
              <a:ext cx="117997" cy="56222"/>
            </a:xfrm>
            <a:prstGeom prst="rect">
              <a:avLst/>
            </a:prstGeom>
          </p:spPr>
        </p:pic>
        <p:pic>
          <p:nvPicPr>
            <p:cNvPr id="142" name="Picture 141">
              <a:extLst>
                <a:ext uri="{FF2B5EF4-FFF2-40B4-BE49-F238E27FC236}">
                  <a16:creationId xmlns:a16="http://schemas.microsoft.com/office/drawing/2014/main" id="{1D0698C2-FD19-E145-A53D-C24423C13973}"/>
                </a:ext>
              </a:extLst>
            </p:cNvPr>
            <p:cNvPicPr>
              <a:picLocks noChangeAspect="1"/>
            </p:cNvPicPr>
            <p:nvPr/>
          </p:nvPicPr>
          <p:blipFill>
            <a:blip r:embed="rId7"/>
            <a:stretch>
              <a:fillRect/>
            </a:stretch>
          </p:blipFill>
          <p:spPr>
            <a:xfrm flipH="1">
              <a:off x="5314727" y="3014086"/>
              <a:ext cx="117997" cy="56222"/>
            </a:xfrm>
            <a:prstGeom prst="rect">
              <a:avLst/>
            </a:prstGeom>
          </p:spPr>
        </p:pic>
        <p:pic>
          <p:nvPicPr>
            <p:cNvPr id="143" name="Picture 142">
              <a:extLst>
                <a:ext uri="{FF2B5EF4-FFF2-40B4-BE49-F238E27FC236}">
                  <a16:creationId xmlns:a16="http://schemas.microsoft.com/office/drawing/2014/main" id="{BC6AB712-49D9-DC49-A946-235A9660270E}"/>
                </a:ext>
              </a:extLst>
            </p:cNvPr>
            <p:cNvPicPr>
              <a:picLocks noChangeAspect="1"/>
            </p:cNvPicPr>
            <p:nvPr/>
          </p:nvPicPr>
          <p:blipFill>
            <a:blip r:embed="rId7"/>
            <a:stretch>
              <a:fillRect/>
            </a:stretch>
          </p:blipFill>
          <p:spPr>
            <a:xfrm flipH="1">
              <a:off x="5484337" y="3014086"/>
              <a:ext cx="117997" cy="56222"/>
            </a:xfrm>
            <a:prstGeom prst="rect">
              <a:avLst/>
            </a:prstGeom>
          </p:spPr>
        </p:pic>
        <p:pic>
          <p:nvPicPr>
            <p:cNvPr id="144" name="Picture 143">
              <a:extLst>
                <a:ext uri="{FF2B5EF4-FFF2-40B4-BE49-F238E27FC236}">
                  <a16:creationId xmlns:a16="http://schemas.microsoft.com/office/drawing/2014/main" id="{5707E323-A40D-8F48-957F-2905CBF252CA}"/>
                </a:ext>
              </a:extLst>
            </p:cNvPr>
            <p:cNvPicPr>
              <a:picLocks noChangeAspect="1"/>
            </p:cNvPicPr>
            <p:nvPr/>
          </p:nvPicPr>
          <p:blipFill>
            <a:blip r:embed="rId7"/>
            <a:stretch>
              <a:fillRect/>
            </a:stretch>
          </p:blipFill>
          <p:spPr>
            <a:xfrm flipH="1">
              <a:off x="5650794" y="3014086"/>
              <a:ext cx="117997" cy="56222"/>
            </a:xfrm>
            <a:prstGeom prst="rect">
              <a:avLst/>
            </a:prstGeom>
          </p:spPr>
        </p:pic>
        <p:pic>
          <p:nvPicPr>
            <p:cNvPr id="145" name="Picture 144">
              <a:extLst>
                <a:ext uri="{FF2B5EF4-FFF2-40B4-BE49-F238E27FC236}">
                  <a16:creationId xmlns:a16="http://schemas.microsoft.com/office/drawing/2014/main" id="{1527029E-EBF6-8745-B64A-7F1900D238BE}"/>
                </a:ext>
              </a:extLst>
            </p:cNvPr>
            <p:cNvPicPr>
              <a:picLocks noChangeAspect="1"/>
            </p:cNvPicPr>
            <p:nvPr/>
          </p:nvPicPr>
          <p:blipFill>
            <a:blip r:embed="rId7"/>
            <a:stretch>
              <a:fillRect/>
            </a:stretch>
          </p:blipFill>
          <p:spPr>
            <a:xfrm flipH="1">
              <a:off x="5820405" y="3014086"/>
              <a:ext cx="117997" cy="56222"/>
            </a:xfrm>
            <a:prstGeom prst="rect">
              <a:avLst/>
            </a:prstGeom>
          </p:spPr>
        </p:pic>
        <p:sp>
          <p:nvSpPr>
            <p:cNvPr id="146" name="TextBox 145">
              <a:extLst>
                <a:ext uri="{FF2B5EF4-FFF2-40B4-BE49-F238E27FC236}">
                  <a16:creationId xmlns:a16="http://schemas.microsoft.com/office/drawing/2014/main" id="{0EE3228B-D417-B147-B1E8-D6108E0AD6A3}"/>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147" name="Picture 146">
              <a:extLst>
                <a:ext uri="{FF2B5EF4-FFF2-40B4-BE49-F238E27FC236}">
                  <a16:creationId xmlns:a16="http://schemas.microsoft.com/office/drawing/2014/main" id="{71DDE387-5A9D-8546-A164-E93B1EF626A5}"/>
                </a:ext>
              </a:extLst>
            </p:cNvPr>
            <p:cNvPicPr>
              <a:picLocks noChangeAspect="1"/>
            </p:cNvPicPr>
            <p:nvPr/>
          </p:nvPicPr>
          <p:blipFill>
            <a:blip r:embed="rId8"/>
            <a:stretch>
              <a:fillRect/>
            </a:stretch>
          </p:blipFill>
          <p:spPr>
            <a:xfrm>
              <a:off x="4235809" y="3109588"/>
              <a:ext cx="518653" cy="247117"/>
            </a:xfrm>
            <a:prstGeom prst="rect">
              <a:avLst/>
            </a:prstGeom>
          </p:spPr>
        </p:pic>
        <p:cxnSp>
          <p:nvCxnSpPr>
            <p:cNvPr id="148" name="Straight Connector 147">
              <a:extLst>
                <a:ext uri="{FF2B5EF4-FFF2-40B4-BE49-F238E27FC236}">
                  <a16:creationId xmlns:a16="http://schemas.microsoft.com/office/drawing/2014/main" id="{858111C8-60A2-C54D-BA92-0C646DEEF354}"/>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 name="Straight Connector 148">
              <a:extLst>
                <a:ext uri="{FF2B5EF4-FFF2-40B4-BE49-F238E27FC236}">
                  <a16:creationId xmlns:a16="http://schemas.microsoft.com/office/drawing/2014/main" id="{E52F47D8-3C7C-4847-82E3-FB184E9A74F1}"/>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 name="Straight Arrow Connector 149">
              <a:extLst>
                <a:ext uri="{FF2B5EF4-FFF2-40B4-BE49-F238E27FC236}">
                  <a16:creationId xmlns:a16="http://schemas.microsoft.com/office/drawing/2014/main" id="{FF0B16E3-210B-3544-A1A7-74D95185A202}"/>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1" name="Picture 150">
              <a:extLst>
                <a:ext uri="{FF2B5EF4-FFF2-40B4-BE49-F238E27FC236}">
                  <a16:creationId xmlns:a16="http://schemas.microsoft.com/office/drawing/2014/main" id="{32798EEE-2066-9D4D-99AE-7B091456B761}"/>
                </a:ext>
              </a:extLst>
            </p:cNvPr>
            <p:cNvPicPr>
              <a:picLocks noChangeAspect="1"/>
            </p:cNvPicPr>
            <p:nvPr/>
          </p:nvPicPr>
          <p:blipFill>
            <a:blip r:embed="rId9"/>
            <a:stretch>
              <a:fillRect/>
            </a:stretch>
          </p:blipFill>
          <p:spPr>
            <a:xfrm flipH="1">
              <a:off x="4445309" y="3441478"/>
              <a:ext cx="49826" cy="192169"/>
            </a:xfrm>
            <a:prstGeom prst="rect">
              <a:avLst/>
            </a:prstGeom>
          </p:spPr>
        </p:pic>
        <p:sp>
          <p:nvSpPr>
            <p:cNvPr id="152" name="TextBox 151">
              <a:extLst>
                <a:ext uri="{FF2B5EF4-FFF2-40B4-BE49-F238E27FC236}">
                  <a16:creationId xmlns:a16="http://schemas.microsoft.com/office/drawing/2014/main" id="{80BFC0C7-EB30-254B-92A1-9DE1848CDC31}"/>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153" name="TextBox 152">
              <a:extLst>
                <a:ext uri="{FF2B5EF4-FFF2-40B4-BE49-F238E27FC236}">
                  <a16:creationId xmlns:a16="http://schemas.microsoft.com/office/drawing/2014/main" id="{0D4398FB-CD90-1F41-81D3-5E773C5EA345}"/>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154" name="Straight Arrow Connector 153">
              <a:extLst>
                <a:ext uri="{FF2B5EF4-FFF2-40B4-BE49-F238E27FC236}">
                  <a16:creationId xmlns:a16="http://schemas.microsoft.com/office/drawing/2014/main" id="{1E569EFE-FCDF-4446-9428-D0EDE5224B41}"/>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5" name="Straight Arrow Connector 154">
              <a:extLst>
                <a:ext uri="{FF2B5EF4-FFF2-40B4-BE49-F238E27FC236}">
                  <a16:creationId xmlns:a16="http://schemas.microsoft.com/office/drawing/2014/main" id="{37326820-A7DA-8444-8300-09ADF0F10D57}"/>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6" name="TextBox 155">
              <a:extLst>
                <a:ext uri="{FF2B5EF4-FFF2-40B4-BE49-F238E27FC236}">
                  <a16:creationId xmlns:a16="http://schemas.microsoft.com/office/drawing/2014/main" id="{7F31946E-C09C-C54B-9FF7-707446285667}"/>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157" name="Straight Arrow Connector 156">
              <a:extLst>
                <a:ext uri="{FF2B5EF4-FFF2-40B4-BE49-F238E27FC236}">
                  <a16:creationId xmlns:a16="http://schemas.microsoft.com/office/drawing/2014/main" id="{2CAF47B1-61C5-2A49-AA40-DFA2FFE75818}"/>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58" name="Group 157">
              <a:extLst>
                <a:ext uri="{FF2B5EF4-FFF2-40B4-BE49-F238E27FC236}">
                  <a16:creationId xmlns:a16="http://schemas.microsoft.com/office/drawing/2014/main" id="{E6FA898F-B2A4-114E-B845-2D07ACD97122}"/>
                </a:ext>
              </a:extLst>
            </p:cNvPr>
            <p:cNvGrpSpPr/>
            <p:nvPr/>
          </p:nvGrpSpPr>
          <p:grpSpPr>
            <a:xfrm>
              <a:off x="3224631" y="2387219"/>
              <a:ext cx="2718969" cy="289860"/>
              <a:chOff x="381000" y="2438400"/>
              <a:chExt cx="8550745" cy="938653"/>
            </a:xfrm>
          </p:grpSpPr>
          <p:pic>
            <p:nvPicPr>
              <p:cNvPr id="165" name="Picture 164">
                <a:extLst>
                  <a:ext uri="{FF2B5EF4-FFF2-40B4-BE49-F238E27FC236}">
                    <a16:creationId xmlns:a16="http://schemas.microsoft.com/office/drawing/2014/main" id="{A281CAD1-8E63-A746-8B62-EAACC5E0A900}"/>
                  </a:ext>
                </a:extLst>
              </p:cNvPr>
              <p:cNvPicPr>
                <a:picLocks noChangeAspect="1"/>
              </p:cNvPicPr>
              <p:nvPr/>
            </p:nvPicPr>
            <p:blipFill>
              <a:blip r:embed="rId9"/>
              <a:stretch>
                <a:fillRect/>
              </a:stretch>
            </p:blipFill>
            <p:spPr>
              <a:xfrm flipH="1">
                <a:off x="457200" y="2573699"/>
                <a:ext cx="156694" cy="622300"/>
              </a:xfrm>
              <a:prstGeom prst="rect">
                <a:avLst/>
              </a:prstGeom>
            </p:spPr>
          </p:pic>
          <p:pic>
            <p:nvPicPr>
              <p:cNvPr id="166" name="Picture 165">
                <a:extLst>
                  <a:ext uri="{FF2B5EF4-FFF2-40B4-BE49-F238E27FC236}">
                    <a16:creationId xmlns:a16="http://schemas.microsoft.com/office/drawing/2014/main" id="{374D7A4A-3219-EA40-BAD3-8FBD436FDBEA}"/>
                  </a:ext>
                </a:extLst>
              </p:cNvPr>
              <p:cNvPicPr>
                <a:picLocks noChangeAspect="1"/>
              </p:cNvPicPr>
              <p:nvPr/>
            </p:nvPicPr>
            <p:blipFill>
              <a:blip r:embed="rId9"/>
              <a:stretch>
                <a:fillRect/>
              </a:stretch>
            </p:blipFill>
            <p:spPr>
              <a:xfrm flipH="1">
                <a:off x="1143000" y="2563380"/>
                <a:ext cx="156694" cy="622300"/>
              </a:xfrm>
              <a:prstGeom prst="rect">
                <a:avLst/>
              </a:prstGeom>
            </p:spPr>
          </p:pic>
          <p:grpSp>
            <p:nvGrpSpPr>
              <p:cNvPr id="167" name="Group 166">
                <a:extLst>
                  <a:ext uri="{FF2B5EF4-FFF2-40B4-BE49-F238E27FC236}">
                    <a16:creationId xmlns:a16="http://schemas.microsoft.com/office/drawing/2014/main" id="{3DAAA70A-F2A3-8044-A235-4630F3FAB85C}"/>
                  </a:ext>
                </a:extLst>
              </p:cNvPr>
              <p:cNvGrpSpPr/>
              <p:nvPr/>
            </p:nvGrpSpPr>
            <p:grpSpPr>
              <a:xfrm>
                <a:off x="685800" y="2807153"/>
                <a:ext cx="396240" cy="91440"/>
                <a:chOff x="4495800" y="5410200"/>
                <a:chExt cx="396240" cy="91440"/>
              </a:xfrm>
            </p:grpSpPr>
            <p:sp>
              <p:nvSpPr>
                <p:cNvPr id="219" name="Oval 218">
                  <a:extLst>
                    <a:ext uri="{FF2B5EF4-FFF2-40B4-BE49-F238E27FC236}">
                      <a16:creationId xmlns:a16="http://schemas.microsoft.com/office/drawing/2014/main" id="{0B534FF2-7170-0A4C-B9B2-2A8635437C8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0" name="Oval 219">
                  <a:extLst>
                    <a:ext uri="{FF2B5EF4-FFF2-40B4-BE49-F238E27FC236}">
                      <a16:creationId xmlns:a16="http://schemas.microsoft.com/office/drawing/2014/main" id="{4C6E0C9D-7C8E-B146-97CE-0ECA373B190C}"/>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1" name="Oval 220">
                  <a:extLst>
                    <a:ext uri="{FF2B5EF4-FFF2-40B4-BE49-F238E27FC236}">
                      <a16:creationId xmlns:a16="http://schemas.microsoft.com/office/drawing/2014/main" id="{E9195CDF-A57F-064C-9ECF-4132FDC1490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68" name="Picture 167">
                <a:extLst>
                  <a:ext uri="{FF2B5EF4-FFF2-40B4-BE49-F238E27FC236}">
                    <a16:creationId xmlns:a16="http://schemas.microsoft.com/office/drawing/2014/main" id="{DF0B53BF-4CE8-F540-A720-C19770E514DF}"/>
                  </a:ext>
                </a:extLst>
              </p:cNvPr>
              <p:cNvPicPr>
                <a:picLocks noChangeAspect="1"/>
              </p:cNvPicPr>
              <p:nvPr/>
            </p:nvPicPr>
            <p:blipFill>
              <a:blip r:embed="rId9"/>
              <a:stretch>
                <a:fillRect/>
              </a:stretch>
            </p:blipFill>
            <p:spPr>
              <a:xfrm flipH="1">
                <a:off x="1519706" y="2573699"/>
                <a:ext cx="156694" cy="622300"/>
              </a:xfrm>
              <a:prstGeom prst="rect">
                <a:avLst/>
              </a:prstGeom>
            </p:spPr>
          </p:pic>
          <p:pic>
            <p:nvPicPr>
              <p:cNvPr id="169" name="Picture 168">
                <a:extLst>
                  <a:ext uri="{FF2B5EF4-FFF2-40B4-BE49-F238E27FC236}">
                    <a16:creationId xmlns:a16="http://schemas.microsoft.com/office/drawing/2014/main" id="{D37C5AD2-D678-F14C-A475-3B33733AFC5F}"/>
                  </a:ext>
                </a:extLst>
              </p:cNvPr>
              <p:cNvPicPr>
                <a:picLocks noChangeAspect="1"/>
              </p:cNvPicPr>
              <p:nvPr/>
            </p:nvPicPr>
            <p:blipFill>
              <a:blip r:embed="rId9"/>
              <a:stretch>
                <a:fillRect/>
              </a:stretch>
            </p:blipFill>
            <p:spPr>
              <a:xfrm flipH="1">
                <a:off x="2205506" y="2563380"/>
                <a:ext cx="156694" cy="622300"/>
              </a:xfrm>
              <a:prstGeom prst="rect">
                <a:avLst/>
              </a:prstGeom>
            </p:spPr>
          </p:pic>
          <p:grpSp>
            <p:nvGrpSpPr>
              <p:cNvPr id="170" name="Group 169">
                <a:extLst>
                  <a:ext uri="{FF2B5EF4-FFF2-40B4-BE49-F238E27FC236}">
                    <a16:creationId xmlns:a16="http://schemas.microsoft.com/office/drawing/2014/main" id="{3A06162B-5C09-334F-AE65-A7492B770B1E}"/>
                  </a:ext>
                </a:extLst>
              </p:cNvPr>
              <p:cNvGrpSpPr/>
              <p:nvPr/>
            </p:nvGrpSpPr>
            <p:grpSpPr>
              <a:xfrm>
                <a:off x="1748306" y="2807153"/>
                <a:ext cx="396240" cy="91440"/>
                <a:chOff x="4495800" y="5410200"/>
                <a:chExt cx="396240" cy="91440"/>
              </a:xfrm>
            </p:grpSpPr>
            <p:sp>
              <p:nvSpPr>
                <p:cNvPr id="216" name="Oval 215">
                  <a:extLst>
                    <a:ext uri="{FF2B5EF4-FFF2-40B4-BE49-F238E27FC236}">
                      <a16:creationId xmlns:a16="http://schemas.microsoft.com/office/drawing/2014/main" id="{915224A5-37C5-8F4D-9C42-935B77217B2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7" name="Oval 216">
                  <a:extLst>
                    <a:ext uri="{FF2B5EF4-FFF2-40B4-BE49-F238E27FC236}">
                      <a16:creationId xmlns:a16="http://schemas.microsoft.com/office/drawing/2014/main" id="{97B488CD-D6D6-7D47-AB88-384C703EE66F}"/>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8" name="Oval 217">
                  <a:extLst>
                    <a:ext uri="{FF2B5EF4-FFF2-40B4-BE49-F238E27FC236}">
                      <a16:creationId xmlns:a16="http://schemas.microsoft.com/office/drawing/2014/main" id="{87AFA406-1300-AE4F-8F9D-6C08BCB85EF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1" name="Picture 170">
                <a:extLst>
                  <a:ext uri="{FF2B5EF4-FFF2-40B4-BE49-F238E27FC236}">
                    <a16:creationId xmlns:a16="http://schemas.microsoft.com/office/drawing/2014/main" id="{E19EF33C-64BA-E040-89C6-41B733DF2CB6}"/>
                  </a:ext>
                </a:extLst>
              </p:cNvPr>
              <p:cNvPicPr>
                <a:picLocks noChangeAspect="1"/>
              </p:cNvPicPr>
              <p:nvPr/>
            </p:nvPicPr>
            <p:blipFill>
              <a:blip r:embed="rId9"/>
              <a:stretch>
                <a:fillRect/>
              </a:stretch>
            </p:blipFill>
            <p:spPr>
              <a:xfrm flipH="1">
                <a:off x="2590800" y="2573699"/>
                <a:ext cx="156694" cy="622300"/>
              </a:xfrm>
              <a:prstGeom prst="rect">
                <a:avLst/>
              </a:prstGeom>
            </p:spPr>
          </p:pic>
          <p:pic>
            <p:nvPicPr>
              <p:cNvPr id="172" name="Picture 171">
                <a:extLst>
                  <a:ext uri="{FF2B5EF4-FFF2-40B4-BE49-F238E27FC236}">
                    <a16:creationId xmlns:a16="http://schemas.microsoft.com/office/drawing/2014/main" id="{267121B2-F5A7-5A49-AD5F-000CDCF0AA38}"/>
                  </a:ext>
                </a:extLst>
              </p:cNvPr>
              <p:cNvPicPr>
                <a:picLocks noChangeAspect="1"/>
              </p:cNvPicPr>
              <p:nvPr/>
            </p:nvPicPr>
            <p:blipFill>
              <a:blip r:embed="rId9"/>
              <a:stretch>
                <a:fillRect/>
              </a:stretch>
            </p:blipFill>
            <p:spPr>
              <a:xfrm flipH="1">
                <a:off x="3276600" y="2563380"/>
                <a:ext cx="156694" cy="622300"/>
              </a:xfrm>
              <a:prstGeom prst="rect">
                <a:avLst/>
              </a:prstGeom>
            </p:spPr>
          </p:pic>
          <p:grpSp>
            <p:nvGrpSpPr>
              <p:cNvPr id="173" name="Group 172">
                <a:extLst>
                  <a:ext uri="{FF2B5EF4-FFF2-40B4-BE49-F238E27FC236}">
                    <a16:creationId xmlns:a16="http://schemas.microsoft.com/office/drawing/2014/main" id="{CE982FC0-770A-F246-9D42-7A0DD8258768}"/>
                  </a:ext>
                </a:extLst>
              </p:cNvPr>
              <p:cNvGrpSpPr/>
              <p:nvPr/>
            </p:nvGrpSpPr>
            <p:grpSpPr>
              <a:xfrm>
                <a:off x="2819400" y="2807153"/>
                <a:ext cx="396240" cy="91440"/>
                <a:chOff x="4495800" y="5410200"/>
                <a:chExt cx="396240" cy="91440"/>
              </a:xfrm>
            </p:grpSpPr>
            <p:sp>
              <p:nvSpPr>
                <p:cNvPr id="213" name="Oval 212">
                  <a:extLst>
                    <a:ext uri="{FF2B5EF4-FFF2-40B4-BE49-F238E27FC236}">
                      <a16:creationId xmlns:a16="http://schemas.microsoft.com/office/drawing/2014/main" id="{D0C216C6-860F-6D41-B947-82B8E75C7493}"/>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4" name="Oval 213">
                  <a:extLst>
                    <a:ext uri="{FF2B5EF4-FFF2-40B4-BE49-F238E27FC236}">
                      <a16:creationId xmlns:a16="http://schemas.microsoft.com/office/drawing/2014/main" id="{6275F292-2279-0D45-95CF-A1224BF0C72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5" name="Oval 214">
                  <a:extLst>
                    <a:ext uri="{FF2B5EF4-FFF2-40B4-BE49-F238E27FC236}">
                      <a16:creationId xmlns:a16="http://schemas.microsoft.com/office/drawing/2014/main" id="{6120067A-76C7-6C40-8A4C-20C1F28F05E5}"/>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4" name="Picture 173">
                <a:extLst>
                  <a:ext uri="{FF2B5EF4-FFF2-40B4-BE49-F238E27FC236}">
                    <a16:creationId xmlns:a16="http://schemas.microsoft.com/office/drawing/2014/main" id="{E5D23A17-E1CD-074F-9BD2-8EDF3ECD5ECF}"/>
                  </a:ext>
                </a:extLst>
              </p:cNvPr>
              <p:cNvPicPr>
                <a:picLocks noChangeAspect="1"/>
              </p:cNvPicPr>
              <p:nvPr/>
            </p:nvPicPr>
            <p:blipFill>
              <a:blip r:embed="rId9"/>
              <a:stretch>
                <a:fillRect/>
              </a:stretch>
            </p:blipFill>
            <p:spPr>
              <a:xfrm flipH="1">
                <a:off x="3657600" y="2573699"/>
                <a:ext cx="156694" cy="622300"/>
              </a:xfrm>
              <a:prstGeom prst="rect">
                <a:avLst/>
              </a:prstGeom>
            </p:spPr>
          </p:pic>
          <p:pic>
            <p:nvPicPr>
              <p:cNvPr id="175" name="Picture 174">
                <a:extLst>
                  <a:ext uri="{FF2B5EF4-FFF2-40B4-BE49-F238E27FC236}">
                    <a16:creationId xmlns:a16="http://schemas.microsoft.com/office/drawing/2014/main" id="{0EF30F5B-1DA4-4644-B7F1-6911A5B99AD7}"/>
                  </a:ext>
                </a:extLst>
              </p:cNvPr>
              <p:cNvPicPr>
                <a:picLocks noChangeAspect="1"/>
              </p:cNvPicPr>
              <p:nvPr/>
            </p:nvPicPr>
            <p:blipFill>
              <a:blip r:embed="rId9"/>
              <a:stretch>
                <a:fillRect/>
              </a:stretch>
            </p:blipFill>
            <p:spPr>
              <a:xfrm flipH="1">
                <a:off x="4343400" y="2563380"/>
                <a:ext cx="156694" cy="622300"/>
              </a:xfrm>
              <a:prstGeom prst="rect">
                <a:avLst/>
              </a:prstGeom>
            </p:spPr>
          </p:pic>
          <p:grpSp>
            <p:nvGrpSpPr>
              <p:cNvPr id="176" name="Group 175">
                <a:extLst>
                  <a:ext uri="{FF2B5EF4-FFF2-40B4-BE49-F238E27FC236}">
                    <a16:creationId xmlns:a16="http://schemas.microsoft.com/office/drawing/2014/main" id="{B90FED69-F1E0-FB44-819C-2F6A8ABA2458}"/>
                  </a:ext>
                </a:extLst>
              </p:cNvPr>
              <p:cNvGrpSpPr/>
              <p:nvPr/>
            </p:nvGrpSpPr>
            <p:grpSpPr>
              <a:xfrm>
                <a:off x="3886200" y="2807153"/>
                <a:ext cx="396240" cy="91440"/>
                <a:chOff x="4495800" y="5410200"/>
                <a:chExt cx="396240" cy="91440"/>
              </a:xfrm>
            </p:grpSpPr>
            <p:sp>
              <p:nvSpPr>
                <p:cNvPr id="210" name="Oval 209">
                  <a:extLst>
                    <a:ext uri="{FF2B5EF4-FFF2-40B4-BE49-F238E27FC236}">
                      <a16:creationId xmlns:a16="http://schemas.microsoft.com/office/drawing/2014/main" id="{0B41420A-879D-2644-A310-1D988D8FC06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1" name="Oval 210">
                  <a:extLst>
                    <a:ext uri="{FF2B5EF4-FFF2-40B4-BE49-F238E27FC236}">
                      <a16:creationId xmlns:a16="http://schemas.microsoft.com/office/drawing/2014/main" id="{4F09D1D5-F6AC-9348-9EE5-D392564A4FA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2" name="Oval 211">
                  <a:extLst>
                    <a:ext uri="{FF2B5EF4-FFF2-40B4-BE49-F238E27FC236}">
                      <a16:creationId xmlns:a16="http://schemas.microsoft.com/office/drawing/2014/main" id="{A04EDC9C-1589-0B4F-BD3C-9EE6DD8D3CB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7" name="Picture 176">
                <a:extLst>
                  <a:ext uri="{FF2B5EF4-FFF2-40B4-BE49-F238E27FC236}">
                    <a16:creationId xmlns:a16="http://schemas.microsoft.com/office/drawing/2014/main" id="{4B47C73C-189B-B043-B205-B5594FF9C9C6}"/>
                  </a:ext>
                </a:extLst>
              </p:cNvPr>
              <p:cNvPicPr>
                <a:picLocks noChangeAspect="1"/>
              </p:cNvPicPr>
              <p:nvPr/>
            </p:nvPicPr>
            <p:blipFill>
              <a:blip r:embed="rId9"/>
              <a:stretch>
                <a:fillRect/>
              </a:stretch>
            </p:blipFill>
            <p:spPr>
              <a:xfrm flipH="1">
                <a:off x="4720106" y="2573699"/>
                <a:ext cx="156694" cy="622300"/>
              </a:xfrm>
              <a:prstGeom prst="rect">
                <a:avLst/>
              </a:prstGeom>
            </p:spPr>
          </p:pic>
          <p:pic>
            <p:nvPicPr>
              <p:cNvPr id="178" name="Picture 177">
                <a:extLst>
                  <a:ext uri="{FF2B5EF4-FFF2-40B4-BE49-F238E27FC236}">
                    <a16:creationId xmlns:a16="http://schemas.microsoft.com/office/drawing/2014/main" id="{218AF50D-144A-4F42-93A6-C75B84698C1D}"/>
                  </a:ext>
                </a:extLst>
              </p:cNvPr>
              <p:cNvPicPr>
                <a:picLocks noChangeAspect="1"/>
              </p:cNvPicPr>
              <p:nvPr/>
            </p:nvPicPr>
            <p:blipFill>
              <a:blip r:embed="rId9"/>
              <a:stretch>
                <a:fillRect/>
              </a:stretch>
            </p:blipFill>
            <p:spPr>
              <a:xfrm flipH="1">
                <a:off x="5405906" y="2563380"/>
                <a:ext cx="156694" cy="622300"/>
              </a:xfrm>
              <a:prstGeom prst="rect">
                <a:avLst/>
              </a:prstGeom>
            </p:spPr>
          </p:pic>
          <p:grpSp>
            <p:nvGrpSpPr>
              <p:cNvPr id="179" name="Group 178">
                <a:extLst>
                  <a:ext uri="{FF2B5EF4-FFF2-40B4-BE49-F238E27FC236}">
                    <a16:creationId xmlns:a16="http://schemas.microsoft.com/office/drawing/2014/main" id="{134087D5-3484-184E-9CC5-42A2DF571E30}"/>
                  </a:ext>
                </a:extLst>
              </p:cNvPr>
              <p:cNvGrpSpPr/>
              <p:nvPr/>
            </p:nvGrpSpPr>
            <p:grpSpPr>
              <a:xfrm>
                <a:off x="4948706" y="2807153"/>
                <a:ext cx="396240" cy="91440"/>
                <a:chOff x="4495800" y="5410200"/>
                <a:chExt cx="396240" cy="91440"/>
              </a:xfrm>
            </p:grpSpPr>
            <p:sp>
              <p:nvSpPr>
                <p:cNvPr id="207" name="Oval 206">
                  <a:extLst>
                    <a:ext uri="{FF2B5EF4-FFF2-40B4-BE49-F238E27FC236}">
                      <a16:creationId xmlns:a16="http://schemas.microsoft.com/office/drawing/2014/main" id="{EFCDD383-7E3C-9B43-B908-26B86E566DA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8" name="Oval 207">
                  <a:extLst>
                    <a:ext uri="{FF2B5EF4-FFF2-40B4-BE49-F238E27FC236}">
                      <a16:creationId xmlns:a16="http://schemas.microsoft.com/office/drawing/2014/main" id="{E4041675-5480-CA4B-BEC1-E2045E5EDA06}"/>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9" name="Oval 208">
                  <a:extLst>
                    <a:ext uri="{FF2B5EF4-FFF2-40B4-BE49-F238E27FC236}">
                      <a16:creationId xmlns:a16="http://schemas.microsoft.com/office/drawing/2014/main" id="{0DCA4D09-F8F2-164A-BFD9-64BE5ADF7F8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0" name="Picture 179">
                <a:extLst>
                  <a:ext uri="{FF2B5EF4-FFF2-40B4-BE49-F238E27FC236}">
                    <a16:creationId xmlns:a16="http://schemas.microsoft.com/office/drawing/2014/main" id="{48AA4DF0-5359-9849-98B9-1D8F72177E7A}"/>
                  </a:ext>
                </a:extLst>
              </p:cNvPr>
              <p:cNvPicPr>
                <a:picLocks noChangeAspect="1"/>
              </p:cNvPicPr>
              <p:nvPr/>
            </p:nvPicPr>
            <p:blipFill>
              <a:blip r:embed="rId9"/>
              <a:stretch>
                <a:fillRect/>
              </a:stretch>
            </p:blipFill>
            <p:spPr>
              <a:xfrm flipH="1">
                <a:off x="5782612" y="2573699"/>
                <a:ext cx="156694" cy="622300"/>
              </a:xfrm>
              <a:prstGeom prst="rect">
                <a:avLst/>
              </a:prstGeom>
            </p:spPr>
          </p:pic>
          <p:pic>
            <p:nvPicPr>
              <p:cNvPr id="181" name="Picture 180">
                <a:extLst>
                  <a:ext uri="{FF2B5EF4-FFF2-40B4-BE49-F238E27FC236}">
                    <a16:creationId xmlns:a16="http://schemas.microsoft.com/office/drawing/2014/main" id="{EDEF8E33-2C87-434F-9255-8ED825055B2C}"/>
                  </a:ext>
                </a:extLst>
              </p:cNvPr>
              <p:cNvPicPr>
                <a:picLocks noChangeAspect="1"/>
              </p:cNvPicPr>
              <p:nvPr/>
            </p:nvPicPr>
            <p:blipFill>
              <a:blip r:embed="rId9"/>
              <a:stretch>
                <a:fillRect/>
              </a:stretch>
            </p:blipFill>
            <p:spPr>
              <a:xfrm flipH="1">
                <a:off x="6468412" y="2563380"/>
                <a:ext cx="156694" cy="622300"/>
              </a:xfrm>
              <a:prstGeom prst="rect">
                <a:avLst/>
              </a:prstGeom>
            </p:spPr>
          </p:pic>
          <p:grpSp>
            <p:nvGrpSpPr>
              <p:cNvPr id="182" name="Group 181">
                <a:extLst>
                  <a:ext uri="{FF2B5EF4-FFF2-40B4-BE49-F238E27FC236}">
                    <a16:creationId xmlns:a16="http://schemas.microsoft.com/office/drawing/2014/main" id="{33C89AFE-4928-7047-B231-7563D8285746}"/>
                  </a:ext>
                </a:extLst>
              </p:cNvPr>
              <p:cNvGrpSpPr/>
              <p:nvPr/>
            </p:nvGrpSpPr>
            <p:grpSpPr>
              <a:xfrm>
                <a:off x="6011212" y="2807153"/>
                <a:ext cx="396240" cy="91440"/>
                <a:chOff x="4495800" y="5410200"/>
                <a:chExt cx="396240" cy="91440"/>
              </a:xfrm>
            </p:grpSpPr>
            <p:sp>
              <p:nvSpPr>
                <p:cNvPr id="204" name="Oval 203">
                  <a:extLst>
                    <a:ext uri="{FF2B5EF4-FFF2-40B4-BE49-F238E27FC236}">
                      <a16:creationId xmlns:a16="http://schemas.microsoft.com/office/drawing/2014/main" id="{DFA3BC34-6350-8643-BAC4-F014AD145F7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5" name="Oval 204">
                  <a:extLst>
                    <a:ext uri="{FF2B5EF4-FFF2-40B4-BE49-F238E27FC236}">
                      <a16:creationId xmlns:a16="http://schemas.microsoft.com/office/drawing/2014/main" id="{79499761-F777-054F-A326-28017FF16AD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6" name="Oval 205">
                  <a:extLst>
                    <a:ext uri="{FF2B5EF4-FFF2-40B4-BE49-F238E27FC236}">
                      <a16:creationId xmlns:a16="http://schemas.microsoft.com/office/drawing/2014/main" id="{FE68ABEB-A9DE-9642-B6FC-BA075001EB2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3" name="Picture 182">
                <a:extLst>
                  <a:ext uri="{FF2B5EF4-FFF2-40B4-BE49-F238E27FC236}">
                    <a16:creationId xmlns:a16="http://schemas.microsoft.com/office/drawing/2014/main" id="{2FA5BF6F-434A-BD4F-A58C-B31FFD3E4CF2}"/>
                  </a:ext>
                </a:extLst>
              </p:cNvPr>
              <p:cNvPicPr>
                <a:picLocks noChangeAspect="1"/>
              </p:cNvPicPr>
              <p:nvPr/>
            </p:nvPicPr>
            <p:blipFill>
              <a:blip r:embed="rId9"/>
              <a:stretch>
                <a:fillRect/>
              </a:stretch>
            </p:blipFill>
            <p:spPr>
              <a:xfrm flipH="1">
                <a:off x="6853706" y="2573699"/>
                <a:ext cx="156694" cy="622300"/>
              </a:xfrm>
              <a:prstGeom prst="rect">
                <a:avLst/>
              </a:prstGeom>
            </p:spPr>
          </p:pic>
          <p:pic>
            <p:nvPicPr>
              <p:cNvPr id="184" name="Picture 183">
                <a:extLst>
                  <a:ext uri="{FF2B5EF4-FFF2-40B4-BE49-F238E27FC236}">
                    <a16:creationId xmlns:a16="http://schemas.microsoft.com/office/drawing/2014/main" id="{C947041E-2118-A442-9979-DDB246E2B891}"/>
                  </a:ext>
                </a:extLst>
              </p:cNvPr>
              <p:cNvPicPr>
                <a:picLocks noChangeAspect="1"/>
              </p:cNvPicPr>
              <p:nvPr/>
            </p:nvPicPr>
            <p:blipFill>
              <a:blip r:embed="rId9"/>
              <a:stretch>
                <a:fillRect/>
              </a:stretch>
            </p:blipFill>
            <p:spPr>
              <a:xfrm flipH="1">
                <a:off x="7539506" y="2563380"/>
                <a:ext cx="156694" cy="622300"/>
              </a:xfrm>
              <a:prstGeom prst="rect">
                <a:avLst/>
              </a:prstGeom>
            </p:spPr>
          </p:pic>
          <p:grpSp>
            <p:nvGrpSpPr>
              <p:cNvPr id="185" name="Group 184">
                <a:extLst>
                  <a:ext uri="{FF2B5EF4-FFF2-40B4-BE49-F238E27FC236}">
                    <a16:creationId xmlns:a16="http://schemas.microsoft.com/office/drawing/2014/main" id="{6CCC249F-2855-9C40-A00A-F6FCBD9C36EF}"/>
                  </a:ext>
                </a:extLst>
              </p:cNvPr>
              <p:cNvGrpSpPr/>
              <p:nvPr/>
            </p:nvGrpSpPr>
            <p:grpSpPr>
              <a:xfrm>
                <a:off x="7082306" y="2807153"/>
                <a:ext cx="396240" cy="91440"/>
                <a:chOff x="4495800" y="5410200"/>
                <a:chExt cx="396240" cy="91440"/>
              </a:xfrm>
            </p:grpSpPr>
            <p:sp>
              <p:nvSpPr>
                <p:cNvPr id="201" name="Oval 200">
                  <a:extLst>
                    <a:ext uri="{FF2B5EF4-FFF2-40B4-BE49-F238E27FC236}">
                      <a16:creationId xmlns:a16="http://schemas.microsoft.com/office/drawing/2014/main" id="{16B1079E-AE5B-544B-81CA-0CAFAF182697}"/>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2" name="Oval 201">
                  <a:extLst>
                    <a:ext uri="{FF2B5EF4-FFF2-40B4-BE49-F238E27FC236}">
                      <a16:creationId xmlns:a16="http://schemas.microsoft.com/office/drawing/2014/main" id="{03F7EDCB-7890-924F-AB84-4FE04139829A}"/>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3" name="Oval 202">
                  <a:extLst>
                    <a:ext uri="{FF2B5EF4-FFF2-40B4-BE49-F238E27FC236}">
                      <a16:creationId xmlns:a16="http://schemas.microsoft.com/office/drawing/2014/main" id="{5167CB4E-A6FF-264A-BDFE-E890FF11B8E4}"/>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6" name="Picture 185">
                <a:extLst>
                  <a:ext uri="{FF2B5EF4-FFF2-40B4-BE49-F238E27FC236}">
                    <a16:creationId xmlns:a16="http://schemas.microsoft.com/office/drawing/2014/main" id="{8DCEE957-A0C1-8342-B196-68C606F47CDC}"/>
                  </a:ext>
                </a:extLst>
              </p:cNvPr>
              <p:cNvPicPr>
                <a:picLocks noChangeAspect="1"/>
              </p:cNvPicPr>
              <p:nvPr/>
            </p:nvPicPr>
            <p:blipFill>
              <a:blip r:embed="rId9"/>
              <a:stretch>
                <a:fillRect/>
              </a:stretch>
            </p:blipFill>
            <p:spPr>
              <a:xfrm flipH="1">
                <a:off x="7920506" y="2573699"/>
                <a:ext cx="156694" cy="622300"/>
              </a:xfrm>
              <a:prstGeom prst="rect">
                <a:avLst/>
              </a:prstGeom>
            </p:spPr>
          </p:pic>
          <p:pic>
            <p:nvPicPr>
              <p:cNvPr id="187" name="Picture 186">
                <a:extLst>
                  <a:ext uri="{FF2B5EF4-FFF2-40B4-BE49-F238E27FC236}">
                    <a16:creationId xmlns:a16="http://schemas.microsoft.com/office/drawing/2014/main" id="{80F375CF-2DE4-B145-B331-379603C4797F}"/>
                  </a:ext>
                </a:extLst>
              </p:cNvPr>
              <p:cNvPicPr>
                <a:picLocks noChangeAspect="1"/>
              </p:cNvPicPr>
              <p:nvPr/>
            </p:nvPicPr>
            <p:blipFill>
              <a:blip r:embed="rId9"/>
              <a:stretch>
                <a:fillRect/>
              </a:stretch>
            </p:blipFill>
            <p:spPr>
              <a:xfrm flipH="1">
                <a:off x="8606306" y="2563380"/>
                <a:ext cx="156694" cy="622300"/>
              </a:xfrm>
              <a:prstGeom prst="rect">
                <a:avLst/>
              </a:prstGeom>
            </p:spPr>
          </p:pic>
          <p:grpSp>
            <p:nvGrpSpPr>
              <p:cNvPr id="188" name="Group 187">
                <a:extLst>
                  <a:ext uri="{FF2B5EF4-FFF2-40B4-BE49-F238E27FC236}">
                    <a16:creationId xmlns:a16="http://schemas.microsoft.com/office/drawing/2014/main" id="{16AE09D2-7B73-B14E-9F0F-00D0CE5A64D4}"/>
                  </a:ext>
                </a:extLst>
              </p:cNvPr>
              <p:cNvGrpSpPr/>
              <p:nvPr/>
            </p:nvGrpSpPr>
            <p:grpSpPr>
              <a:xfrm>
                <a:off x="8149106" y="2807153"/>
                <a:ext cx="396240" cy="91440"/>
                <a:chOff x="4495800" y="5410200"/>
                <a:chExt cx="396240" cy="91440"/>
              </a:xfrm>
            </p:grpSpPr>
            <p:sp>
              <p:nvSpPr>
                <p:cNvPr id="198" name="Oval 197">
                  <a:extLst>
                    <a:ext uri="{FF2B5EF4-FFF2-40B4-BE49-F238E27FC236}">
                      <a16:creationId xmlns:a16="http://schemas.microsoft.com/office/drawing/2014/main" id="{F7A248BB-F479-8145-9A31-775D8451DAD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99" name="Oval 198">
                  <a:extLst>
                    <a:ext uri="{FF2B5EF4-FFF2-40B4-BE49-F238E27FC236}">
                      <a16:creationId xmlns:a16="http://schemas.microsoft.com/office/drawing/2014/main" id="{BC811074-98C6-ED41-99DB-F755CDFF208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0" name="Oval 199">
                  <a:extLst>
                    <a:ext uri="{FF2B5EF4-FFF2-40B4-BE49-F238E27FC236}">
                      <a16:creationId xmlns:a16="http://schemas.microsoft.com/office/drawing/2014/main" id="{0094A035-6899-C849-A357-E2628B8D530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89" name="TextBox 188">
                <a:extLst>
                  <a:ext uri="{FF2B5EF4-FFF2-40B4-BE49-F238E27FC236}">
                    <a16:creationId xmlns:a16="http://schemas.microsoft.com/office/drawing/2014/main" id="{A466B38F-3287-8045-B107-19DB5FDFE688}"/>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190" name="TextBox 189">
                <a:extLst>
                  <a:ext uri="{FF2B5EF4-FFF2-40B4-BE49-F238E27FC236}">
                    <a16:creationId xmlns:a16="http://schemas.microsoft.com/office/drawing/2014/main" id="{68D966B8-E2BB-2544-824B-A69CCD09B67A}"/>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191" name="TextBox 190">
                <a:extLst>
                  <a:ext uri="{FF2B5EF4-FFF2-40B4-BE49-F238E27FC236}">
                    <a16:creationId xmlns:a16="http://schemas.microsoft.com/office/drawing/2014/main" id="{24B37E1C-959D-7E4A-87FA-7CA1365FF992}"/>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192" name="TextBox 191">
                <a:extLst>
                  <a:ext uri="{FF2B5EF4-FFF2-40B4-BE49-F238E27FC236}">
                    <a16:creationId xmlns:a16="http://schemas.microsoft.com/office/drawing/2014/main" id="{109AE215-F076-3D4E-88D7-60D8C1EB0BBC}"/>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193" name="TextBox 192">
                <a:extLst>
                  <a:ext uri="{FF2B5EF4-FFF2-40B4-BE49-F238E27FC236}">
                    <a16:creationId xmlns:a16="http://schemas.microsoft.com/office/drawing/2014/main" id="{B18FB15F-4A39-4745-A5DE-CD292B72C013}"/>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194" name="TextBox 193">
                <a:extLst>
                  <a:ext uri="{FF2B5EF4-FFF2-40B4-BE49-F238E27FC236}">
                    <a16:creationId xmlns:a16="http://schemas.microsoft.com/office/drawing/2014/main" id="{4644DF13-069B-F344-B7E5-0DAC57872AB5}"/>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195" name="TextBox 194">
                <a:extLst>
                  <a:ext uri="{FF2B5EF4-FFF2-40B4-BE49-F238E27FC236}">
                    <a16:creationId xmlns:a16="http://schemas.microsoft.com/office/drawing/2014/main" id="{15B2C1A3-7931-0B4A-92E9-B51C1207C461}"/>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196" name="TextBox 195">
                <a:extLst>
                  <a:ext uri="{FF2B5EF4-FFF2-40B4-BE49-F238E27FC236}">
                    <a16:creationId xmlns:a16="http://schemas.microsoft.com/office/drawing/2014/main" id="{4421C85E-5E47-9C4B-ACF5-C50B4ADE2C98}"/>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197" name="Rectangle 196">
                <a:extLst>
                  <a:ext uri="{FF2B5EF4-FFF2-40B4-BE49-F238E27FC236}">
                    <a16:creationId xmlns:a16="http://schemas.microsoft.com/office/drawing/2014/main" id="{16874ED4-AE2F-2C41-8604-5D55029AEF98}"/>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59" name="Down Arrow 158">
              <a:extLst>
                <a:ext uri="{FF2B5EF4-FFF2-40B4-BE49-F238E27FC236}">
                  <a16:creationId xmlns:a16="http://schemas.microsoft.com/office/drawing/2014/main" id="{D366A211-0C0B-2E45-8285-3B92A70B0017}"/>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0" name="Down Arrow 159">
              <a:extLst>
                <a:ext uri="{FF2B5EF4-FFF2-40B4-BE49-F238E27FC236}">
                  <a16:creationId xmlns:a16="http://schemas.microsoft.com/office/drawing/2014/main" id="{CC9432BA-4A8B-EC49-A49E-071214599561}"/>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1" name="Down Arrow 160">
              <a:extLst>
                <a:ext uri="{FF2B5EF4-FFF2-40B4-BE49-F238E27FC236}">
                  <a16:creationId xmlns:a16="http://schemas.microsoft.com/office/drawing/2014/main" id="{94F96937-6735-9F4B-8F5D-A64AEE154835}"/>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2" name="Down Arrow 161">
              <a:extLst>
                <a:ext uri="{FF2B5EF4-FFF2-40B4-BE49-F238E27FC236}">
                  <a16:creationId xmlns:a16="http://schemas.microsoft.com/office/drawing/2014/main" id="{6E741F89-C94E-7841-A873-AD7239CC8E55}"/>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3" name="TextBox 162">
              <a:extLst>
                <a:ext uri="{FF2B5EF4-FFF2-40B4-BE49-F238E27FC236}">
                  <a16:creationId xmlns:a16="http://schemas.microsoft.com/office/drawing/2014/main" id="{355ACA78-7553-E144-A673-A2649BBEEA88}"/>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164" name="TextBox 163">
              <a:extLst>
                <a:ext uri="{FF2B5EF4-FFF2-40B4-BE49-F238E27FC236}">
                  <a16:creationId xmlns:a16="http://schemas.microsoft.com/office/drawing/2014/main" id="{AEDA6643-52BC-5041-B193-296872C948AC}"/>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10"/>
          <a:stretch>
            <a:fillRect/>
          </a:stretch>
        </p:blipFill>
        <p:spPr>
          <a:xfrm>
            <a:off x="6324600" y="3314700"/>
            <a:ext cx="2333336" cy="1638300"/>
          </a:xfrm>
          <a:prstGeom prst="rect">
            <a:avLst/>
          </a:prstGeom>
        </p:spPr>
      </p:pic>
    </p:spTree>
    <p:extLst>
      <p:ext uri="{BB962C8B-B14F-4D97-AF65-F5344CB8AC3E}">
        <p14:creationId xmlns:p14="http://schemas.microsoft.com/office/powerpoint/2010/main" val="3785812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D36C-A930-C84A-9C4E-7EF3A2055341}"/>
              </a:ext>
            </a:extLst>
          </p:cNvPr>
          <p:cNvSpPr>
            <a:spLocks noGrp="1"/>
          </p:cNvSpPr>
          <p:nvPr>
            <p:ph type="title"/>
          </p:nvPr>
        </p:nvSpPr>
        <p:spPr/>
        <p:txBody>
          <a:bodyPr/>
          <a:lstStyle/>
          <a:p>
            <a:r>
              <a:rPr lang="en-US" dirty="0"/>
              <a:t>Normalized vs. Unnormalized Tables</a:t>
            </a:r>
          </a:p>
        </p:txBody>
      </p:sp>
      <p:sp>
        <p:nvSpPr>
          <p:cNvPr id="4" name="Content Placeholder 3">
            <a:extLst>
              <a:ext uri="{FF2B5EF4-FFF2-40B4-BE49-F238E27FC236}">
                <a16:creationId xmlns:a16="http://schemas.microsoft.com/office/drawing/2014/main" id="{4E817EF4-34D2-FD49-8FF5-A7EEE41EAA2F}"/>
              </a:ext>
            </a:extLst>
          </p:cNvPr>
          <p:cNvSpPr>
            <a:spLocks noGrp="1"/>
          </p:cNvSpPr>
          <p:nvPr>
            <p:ph idx="1"/>
          </p:nvPr>
        </p:nvSpPr>
        <p:spPr/>
        <p:txBody>
          <a:bodyPr/>
          <a:lstStyle/>
          <a:p>
            <a:r>
              <a:rPr lang="en-US" dirty="0"/>
              <a:t>Normalized tables have no redundant data, but must navigate with joins.</a:t>
            </a:r>
          </a:p>
          <a:p>
            <a:r>
              <a:rPr lang="en-US" dirty="0"/>
              <a:t>Unnormalized tables</a:t>
            </a:r>
          </a:p>
          <a:p>
            <a:pPr lvl="1"/>
            <a:r>
              <a:rPr lang="en-US" dirty="0"/>
              <a:t>Simpler to query</a:t>
            </a:r>
          </a:p>
          <a:p>
            <a:pPr lvl="2"/>
            <a:r>
              <a:rPr lang="en-US" dirty="0"/>
              <a:t>But must use “distinct” to manage redundant data</a:t>
            </a:r>
          </a:p>
          <a:p>
            <a:pPr lvl="1"/>
            <a:r>
              <a:rPr lang="en-US" dirty="0"/>
              <a:t>Must update redundant data</a:t>
            </a:r>
          </a:p>
          <a:p>
            <a:pPr lvl="1"/>
            <a:endParaRPr lang="en-US" dirty="0"/>
          </a:p>
        </p:txBody>
      </p:sp>
      <p:sp>
        <p:nvSpPr>
          <p:cNvPr id="3" name="Slide Number Placeholder 2">
            <a:extLst>
              <a:ext uri="{FF2B5EF4-FFF2-40B4-BE49-F238E27FC236}">
                <a16:creationId xmlns:a16="http://schemas.microsoft.com/office/drawing/2014/main" id="{0F3ED2B6-D9E2-9543-A111-BB2EDED43226}"/>
              </a:ext>
            </a:extLst>
          </p:cNvPr>
          <p:cNvSpPr>
            <a:spLocks noGrp="1"/>
          </p:cNvSpPr>
          <p:nvPr>
            <p:ph type="sldNum" sz="quarter" idx="11"/>
          </p:nvPr>
        </p:nvSpPr>
        <p:spPr/>
        <p:txBody>
          <a:bodyPr/>
          <a:lstStyle/>
          <a:p>
            <a:pPr>
              <a:defRPr/>
            </a:pPr>
            <a:fld id="{2E4304A7-0FB2-4094-BC1E-DB17183AD0C1}" type="slidenum">
              <a:rPr lang="en-US" altLang="x-none" smtClean="0"/>
              <a:pPr>
                <a:defRPr/>
              </a:pPr>
              <a:t>19</a:t>
            </a:fld>
            <a:endParaRPr lang="en-US" altLang="x-none"/>
          </a:p>
        </p:txBody>
      </p:sp>
    </p:spTree>
    <p:extLst>
      <p:ext uri="{BB962C8B-B14F-4D97-AF65-F5344CB8AC3E}">
        <p14:creationId xmlns:p14="http://schemas.microsoft.com/office/powerpoint/2010/main" val="47551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671-F571-7E44-93AD-43780E401B72}"/>
              </a:ext>
            </a:extLst>
          </p:cNvPr>
          <p:cNvSpPr>
            <a:spLocks noGrp="1"/>
          </p:cNvSpPr>
          <p:nvPr>
            <p:ph type="title"/>
          </p:nvPr>
        </p:nvSpPr>
        <p:spPr/>
        <p:txBody>
          <a:bodyPr/>
          <a:lstStyle/>
          <a:p>
            <a:r>
              <a:rPr lang="en-US" dirty="0"/>
              <a:t>Biological Data</a:t>
            </a:r>
          </a:p>
        </p:txBody>
      </p:sp>
      <p:sp>
        <p:nvSpPr>
          <p:cNvPr id="4" name="Slide Number Placeholder 3">
            <a:extLst>
              <a:ext uri="{FF2B5EF4-FFF2-40B4-BE49-F238E27FC236}">
                <a16:creationId xmlns:a16="http://schemas.microsoft.com/office/drawing/2014/main" id="{3CF74E7A-BA7C-4547-BD35-0E338676F77F}"/>
              </a:ext>
            </a:extLst>
          </p:cNvPr>
          <p:cNvSpPr>
            <a:spLocks noGrp="1"/>
          </p:cNvSpPr>
          <p:nvPr>
            <p:ph type="sldNum" sz="quarter" idx="11"/>
          </p:nvPr>
        </p:nvSpPr>
        <p:spPr/>
        <p:txBody>
          <a:bodyPr/>
          <a:lstStyle/>
          <a:p>
            <a:pPr>
              <a:defRPr/>
            </a:pPr>
            <a:fld id="{3EF4E9CC-9D91-476E-91FD-5BEEC1642931}" type="slidenum">
              <a:rPr lang="en-US" altLang="x-none" smtClean="0"/>
              <a:pPr>
                <a:defRPr/>
              </a:pPr>
              <a:t>2</a:t>
            </a:fld>
            <a:endParaRPr lang="en-US" altLang="x-none"/>
          </a:p>
        </p:txBody>
      </p:sp>
      <p:pic>
        <p:nvPicPr>
          <p:cNvPr id="5" name="Picture 4">
            <a:extLst>
              <a:ext uri="{FF2B5EF4-FFF2-40B4-BE49-F238E27FC236}">
                <a16:creationId xmlns:a16="http://schemas.microsoft.com/office/drawing/2014/main" id="{9F102707-2CB4-6348-8481-D78157E8E86F}"/>
              </a:ext>
            </a:extLst>
          </p:cNvPr>
          <p:cNvPicPr>
            <a:picLocks noChangeAspect="1"/>
          </p:cNvPicPr>
          <p:nvPr/>
        </p:nvPicPr>
        <p:blipFill>
          <a:blip r:embed="rId2"/>
          <a:stretch>
            <a:fillRect/>
          </a:stretch>
        </p:blipFill>
        <p:spPr>
          <a:xfrm>
            <a:off x="1676400" y="972662"/>
            <a:ext cx="5386361" cy="3419002"/>
          </a:xfrm>
          <a:prstGeom prst="rect">
            <a:avLst/>
          </a:prstGeom>
        </p:spPr>
      </p:pic>
      <p:pic>
        <p:nvPicPr>
          <p:cNvPr id="7" name="Picture 6" descr="A close up of a newspaper&#13;&#10;&#13;&#10;Description automatically generated">
            <a:extLst>
              <a:ext uri="{FF2B5EF4-FFF2-40B4-BE49-F238E27FC236}">
                <a16:creationId xmlns:a16="http://schemas.microsoft.com/office/drawing/2014/main" id="{EF92E56A-A55D-FA4D-BA76-6F8ED08E1BC2}"/>
              </a:ext>
            </a:extLst>
          </p:cNvPr>
          <p:cNvPicPr>
            <a:picLocks noChangeAspect="1"/>
          </p:cNvPicPr>
          <p:nvPr/>
        </p:nvPicPr>
        <p:blipFill>
          <a:blip r:embed="rId3"/>
          <a:stretch>
            <a:fillRect/>
          </a:stretch>
        </p:blipFill>
        <p:spPr>
          <a:xfrm>
            <a:off x="2286000" y="4391664"/>
            <a:ext cx="4572000" cy="2304687"/>
          </a:xfrm>
          <a:prstGeom prst="rect">
            <a:avLst/>
          </a:prstGeom>
        </p:spPr>
      </p:pic>
    </p:spTree>
    <p:extLst>
      <p:ext uri="{BB962C8B-B14F-4D97-AF65-F5344CB8AC3E}">
        <p14:creationId xmlns:p14="http://schemas.microsoft.com/office/powerpoint/2010/main" val="15344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BECD-470B-9149-82A0-2947511BAC00}"/>
              </a:ext>
            </a:extLst>
          </p:cNvPr>
          <p:cNvSpPr>
            <a:spLocks noGrp="1"/>
          </p:cNvSpPr>
          <p:nvPr>
            <p:ph type="title"/>
          </p:nvPr>
        </p:nvSpPr>
        <p:spPr/>
        <p:txBody>
          <a:bodyPr/>
          <a:lstStyle/>
          <a:p>
            <a:r>
              <a:rPr lang="en-US" dirty="0"/>
              <a:t>Space vs. Query Simplicity</a:t>
            </a:r>
          </a:p>
        </p:txBody>
      </p:sp>
      <p:sp>
        <p:nvSpPr>
          <p:cNvPr id="3" name="Slide Number Placeholder 2">
            <a:extLst>
              <a:ext uri="{FF2B5EF4-FFF2-40B4-BE49-F238E27FC236}">
                <a16:creationId xmlns:a16="http://schemas.microsoft.com/office/drawing/2014/main" id="{3C8B5560-9653-834E-9B79-2B8F6D430575}"/>
              </a:ext>
            </a:extLst>
          </p:cNvPr>
          <p:cNvSpPr>
            <a:spLocks noGrp="1"/>
          </p:cNvSpPr>
          <p:nvPr>
            <p:ph type="sldNum" sz="quarter" idx="11"/>
          </p:nvPr>
        </p:nvSpPr>
        <p:spPr/>
        <p:txBody>
          <a:bodyPr/>
          <a:lstStyle/>
          <a:p>
            <a:pPr>
              <a:defRPr/>
            </a:pPr>
            <a:fld id="{2E4304A7-0FB2-4094-BC1E-DB17183AD0C1}" type="slidenum">
              <a:rPr lang="en-US" altLang="x-none" smtClean="0"/>
              <a:pPr>
                <a:defRPr/>
              </a:pPr>
              <a:t>20</a:t>
            </a:fld>
            <a:endParaRPr lang="en-US" altLang="x-none"/>
          </a:p>
        </p:txBody>
      </p:sp>
    </p:spTree>
    <p:extLst>
      <p:ext uri="{BB962C8B-B14F-4D97-AF65-F5344CB8AC3E}">
        <p14:creationId xmlns:p14="http://schemas.microsoft.com/office/powerpoint/2010/main" val="3852462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1451-81B1-E442-80C2-51086C467275}"/>
              </a:ext>
            </a:extLst>
          </p:cNvPr>
          <p:cNvSpPr>
            <a:spLocks noGrp="1"/>
          </p:cNvSpPr>
          <p:nvPr>
            <p:ph type="title"/>
          </p:nvPr>
        </p:nvSpPr>
        <p:spPr/>
        <p:txBody>
          <a:bodyPr/>
          <a:lstStyle/>
          <a:p>
            <a:r>
              <a:rPr lang="en-US" dirty="0"/>
              <a:t>Use of SQL DB</a:t>
            </a:r>
          </a:p>
        </p:txBody>
      </p:sp>
      <p:sp>
        <p:nvSpPr>
          <p:cNvPr id="3" name="Slide Number Placeholder 2">
            <a:extLst>
              <a:ext uri="{FF2B5EF4-FFF2-40B4-BE49-F238E27FC236}">
                <a16:creationId xmlns:a16="http://schemas.microsoft.com/office/drawing/2014/main" id="{EDADA2CC-5B03-6949-837F-87FA836F6269}"/>
              </a:ext>
            </a:extLst>
          </p:cNvPr>
          <p:cNvSpPr>
            <a:spLocks noGrp="1"/>
          </p:cNvSpPr>
          <p:nvPr>
            <p:ph type="sldNum" sz="quarter" idx="11"/>
          </p:nvPr>
        </p:nvSpPr>
        <p:spPr/>
        <p:txBody>
          <a:bodyPr/>
          <a:lstStyle/>
          <a:p>
            <a:pPr>
              <a:defRPr/>
            </a:pPr>
            <a:fld id="{2E4304A7-0FB2-4094-BC1E-DB17183AD0C1}" type="slidenum">
              <a:rPr lang="en-US" altLang="x-none" smtClean="0"/>
              <a:pPr>
                <a:defRPr/>
              </a:pPr>
              <a:t>21</a:t>
            </a:fld>
            <a:endParaRPr lang="en-US" altLang="x-none"/>
          </a:p>
        </p:txBody>
      </p:sp>
    </p:spTree>
    <p:extLst>
      <p:ext uri="{BB962C8B-B14F-4D97-AF65-F5344CB8AC3E}">
        <p14:creationId xmlns:p14="http://schemas.microsoft.com/office/powerpoint/2010/main" val="817503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6C75-2AE1-1346-B21E-A77179C1A4B0}"/>
              </a:ext>
            </a:extLst>
          </p:cNvPr>
          <p:cNvSpPr>
            <a:spLocks noGrp="1"/>
          </p:cNvSpPr>
          <p:nvPr>
            <p:ph type="title"/>
          </p:nvPr>
        </p:nvSpPr>
        <p:spPr/>
        <p:txBody>
          <a:bodyPr/>
          <a:lstStyle/>
          <a:p>
            <a:r>
              <a:rPr lang="en-US" dirty="0"/>
              <a:t>SQL and Python</a:t>
            </a:r>
          </a:p>
        </p:txBody>
      </p:sp>
      <p:sp>
        <p:nvSpPr>
          <p:cNvPr id="4" name="Content Placeholder 3">
            <a:extLst>
              <a:ext uri="{FF2B5EF4-FFF2-40B4-BE49-F238E27FC236}">
                <a16:creationId xmlns:a16="http://schemas.microsoft.com/office/drawing/2014/main" id="{5340948B-A001-D941-AE10-5DAAAEFA3B1E}"/>
              </a:ext>
            </a:extLst>
          </p:cNvPr>
          <p:cNvSpPr>
            <a:spLocks noGrp="1"/>
          </p:cNvSpPr>
          <p:nvPr>
            <p:ph idx="1"/>
          </p:nvPr>
        </p:nvSpPr>
        <p:spPr/>
        <p:txBody>
          <a:bodyPr/>
          <a:lstStyle/>
          <a:p>
            <a:r>
              <a:rPr lang="en-US" dirty="0"/>
              <a:t>Pandas </a:t>
            </a:r>
            <a:r>
              <a:rPr lang="en-US" dirty="0" err="1"/>
              <a:t>dataframes</a:t>
            </a:r>
            <a:endParaRPr lang="en-US" dirty="0"/>
          </a:p>
          <a:p>
            <a:r>
              <a:rPr lang="en-US" dirty="0"/>
              <a:t>Reading CSV</a:t>
            </a:r>
          </a:p>
          <a:p>
            <a:r>
              <a:rPr lang="en-US" dirty="0"/>
              <a:t>Reading SQL</a:t>
            </a:r>
          </a:p>
          <a:p>
            <a:r>
              <a:rPr lang="en-US" dirty="0"/>
              <a:t>Writing SQLDB</a:t>
            </a:r>
          </a:p>
          <a:p>
            <a:r>
              <a:rPr lang="en-US" dirty="0"/>
              <a:t>Column manipulation</a:t>
            </a:r>
          </a:p>
          <a:p>
            <a:r>
              <a:rPr lang="en-US" dirty="0"/>
              <a:t>Sqllite3 command line and queries</a:t>
            </a:r>
          </a:p>
          <a:p>
            <a:endParaRPr lang="en-US" dirty="0"/>
          </a:p>
        </p:txBody>
      </p:sp>
      <p:sp>
        <p:nvSpPr>
          <p:cNvPr id="3" name="Slide Number Placeholder 2">
            <a:extLst>
              <a:ext uri="{FF2B5EF4-FFF2-40B4-BE49-F238E27FC236}">
                <a16:creationId xmlns:a16="http://schemas.microsoft.com/office/drawing/2014/main" id="{6166F297-7142-024E-A251-426998630A76}"/>
              </a:ext>
            </a:extLst>
          </p:cNvPr>
          <p:cNvSpPr>
            <a:spLocks noGrp="1"/>
          </p:cNvSpPr>
          <p:nvPr>
            <p:ph type="sldNum" sz="quarter" idx="11"/>
          </p:nvPr>
        </p:nvSpPr>
        <p:spPr/>
        <p:txBody>
          <a:bodyPr/>
          <a:lstStyle/>
          <a:p>
            <a:pPr>
              <a:defRPr/>
            </a:pPr>
            <a:fld id="{2E4304A7-0FB2-4094-BC1E-DB17183AD0C1}" type="slidenum">
              <a:rPr lang="en-US" altLang="x-none" smtClean="0"/>
              <a:pPr>
                <a:defRPr/>
              </a:pPr>
              <a:t>22</a:t>
            </a:fld>
            <a:endParaRPr lang="en-US" altLang="x-none"/>
          </a:p>
        </p:txBody>
      </p:sp>
    </p:spTree>
    <p:extLst>
      <p:ext uri="{BB962C8B-B14F-4D97-AF65-F5344CB8AC3E}">
        <p14:creationId xmlns:p14="http://schemas.microsoft.com/office/powerpoint/2010/main" val="3872580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A2AB-DD19-7D4B-8E52-43C8BBD36157}"/>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BC617AF6-5B84-4045-8A48-4E2CF023AA5D}"/>
              </a:ext>
            </a:extLst>
          </p:cNvPr>
          <p:cNvSpPr>
            <a:spLocks noGrp="1"/>
          </p:cNvSpPr>
          <p:nvPr>
            <p:ph idx="1"/>
          </p:nvPr>
        </p:nvSpPr>
        <p:spPr>
          <a:xfrm>
            <a:off x="457200" y="990600"/>
            <a:ext cx="8229600" cy="4572001"/>
          </a:xfrm>
        </p:spPr>
        <p:txBody>
          <a:bodyPr/>
          <a:lstStyle/>
          <a:p>
            <a:pPr marL="0" indent="0">
              <a:buNone/>
            </a:pPr>
            <a:r>
              <a:rPr lang="en-US" sz="2000" dirty="0"/>
              <a:t>In a study of E. </a:t>
            </a:r>
            <a:r>
              <a:rPr lang="en-US" sz="2000" i="1" dirty="0"/>
              <a:t>coli</a:t>
            </a:r>
            <a:r>
              <a:rPr lang="en-US" sz="2000" dirty="0"/>
              <a:t>, CRISPR is used to modify several genes indicated in chemotaxis in different combinations with visual reporters of cell genotype. Movies are taken using live cell imaging to quantify cells movement across gradients of different magnitudes for different sugars. The movies are post-processed to produce tabular data.</a:t>
            </a:r>
          </a:p>
          <a:p>
            <a:r>
              <a:rPr lang="en-US" sz="2000" dirty="0"/>
              <a:t>What are the core concepts (“classes”) for describing science questions for these data?</a:t>
            </a:r>
          </a:p>
          <a:p>
            <a:r>
              <a:rPr lang="en-US" sz="2000" dirty="0"/>
              <a:t>What are the attributes for the classes?</a:t>
            </a:r>
          </a:p>
          <a:p>
            <a:r>
              <a:rPr lang="en-US" sz="2000" dirty="0"/>
              <a:t>How would you structure the data to answer the question “Which mutations cause the largest increase/smallest increase in movement for different sugars?”</a:t>
            </a:r>
          </a:p>
          <a:p>
            <a:r>
              <a:rPr lang="en-US" sz="2000" dirty="0"/>
              <a:t>Consider a structure of the data where there is a table of mutation data by cell with 2 columns “mutation ID and cell ID” and a table of movement data with 2 columns ”movement type” and “cell ID”. </a:t>
            </a:r>
          </a:p>
          <a:p>
            <a:pPr lvl="1"/>
            <a:r>
              <a:rPr lang="en-US" sz="1600" dirty="0"/>
              <a:t>Create two </a:t>
            </a:r>
            <a:r>
              <a:rPr lang="en-US" sz="1600" dirty="0" err="1"/>
              <a:t>dataframes</a:t>
            </a:r>
            <a:r>
              <a:rPr lang="en-US" sz="1600" dirty="0"/>
              <a:t> with synthetic data for these columns</a:t>
            </a:r>
          </a:p>
          <a:p>
            <a:pPr lvl="1"/>
            <a:r>
              <a:rPr lang="en-US" sz="1600" dirty="0"/>
              <a:t>Create a </a:t>
            </a:r>
            <a:r>
              <a:rPr lang="en-US" sz="1600" dirty="0" err="1"/>
              <a:t>sqlite</a:t>
            </a:r>
            <a:r>
              <a:rPr lang="en-US" sz="1600" dirty="0"/>
              <a:t> DB with tables corresponding to these </a:t>
            </a:r>
            <a:r>
              <a:rPr lang="en-US" sz="1600" dirty="0" err="1"/>
              <a:t>dataframes</a:t>
            </a:r>
            <a:endParaRPr lang="en-US" sz="1600" dirty="0"/>
          </a:p>
          <a:p>
            <a:pPr lvl="1"/>
            <a:r>
              <a:rPr lang="en-US" sz="1600" dirty="0"/>
              <a:t>Do a query on the table that yields the join of the tables</a:t>
            </a:r>
          </a:p>
          <a:p>
            <a:endParaRPr lang="en-US" sz="2000" dirty="0"/>
          </a:p>
        </p:txBody>
      </p:sp>
      <p:sp>
        <p:nvSpPr>
          <p:cNvPr id="4" name="Slide Number Placeholder 3">
            <a:extLst>
              <a:ext uri="{FF2B5EF4-FFF2-40B4-BE49-F238E27FC236}">
                <a16:creationId xmlns:a16="http://schemas.microsoft.com/office/drawing/2014/main" id="{D1132BD2-1A5C-2048-9A86-C2CA4FC91765}"/>
              </a:ext>
            </a:extLst>
          </p:cNvPr>
          <p:cNvSpPr>
            <a:spLocks noGrp="1"/>
          </p:cNvSpPr>
          <p:nvPr>
            <p:ph type="sldNum" sz="quarter" idx="11"/>
          </p:nvPr>
        </p:nvSpPr>
        <p:spPr/>
        <p:txBody>
          <a:bodyPr/>
          <a:lstStyle/>
          <a:p>
            <a:pPr>
              <a:defRPr/>
            </a:pPr>
            <a:fld id="{3EF4E9CC-9D91-476E-91FD-5BEEC1642931}" type="slidenum">
              <a:rPr lang="en-US" altLang="x-none" smtClean="0"/>
              <a:pPr>
                <a:defRPr/>
              </a:pPr>
              <a:t>23</a:t>
            </a:fld>
            <a:endParaRPr lang="en-US" altLang="x-none"/>
          </a:p>
        </p:txBody>
      </p:sp>
    </p:spTree>
    <p:extLst>
      <p:ext uri="{BB962C8B-B14F-4D97-AF65-F5344CB8AC3E}">
        <p14:creationId xmlns:p14="http://schemas.microsoft.com/office/powerpoint/2010/main" val="1652234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A9F1-B826-5B4B-8164-575587FF0DEA}"/>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4DB2E2F3-A8D9-6243-A409-FAB2BAF57A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DDAC667-786B-2F45-A7E4-D7C8DC7F2EAC}"/>
              </a:ext>
            </a:extLst>
          </p:cNvPr>
          <p:cNvSpPr>
            <a:spLocks noGrp="1"/>
          </p:cNvSpPr>
          <p:nvPr>
            <p:ph type="sldNum" sz="quarter" idx="11"/>
          </p:nvPr>
        </p:nvSpPr>
        <p:spPr/>
        <p:txBody>
          <a:bodyPr/>
          <a:lstStyle/>
          <a:p>
            <a:pPr>
              <a:defRPr/>
            </a:pPr>
            <a:fld id="{3EF4E9CC-9D91-476E-91FD-5BEEC1642931}" type="slidenum">
              <a:rPr lang="en-US" altLang="x-none" smtClean="0"/>
              <a:pPr>
                <a:defRPr/>
              </a:pPr>
              <a:t>24</a:t>
            </a:fld>
            <a:endParaRPr lang="en-US" altLang="x-none"/>
          </a:p>
        </p:txBody>
      </p:sp>
    </p:spTree>
    <p:extLst>
      <p:ext uri="{BB962C8B-B14F-4D97-AF65-F5344CB8AC3E}">
        <p14:creationId xmlns:p14="http://schemas.microsoft.com/office/powerpoint/2010/main" val="595842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rot="16200000">
            <a:off x="6197600" y="1986124"/>
            <a:ext cx="2489200" cy="2489200"/>
          </a:xfrm>
          <a:prstGeom prst="rect">
            <a:avLst/>
          </a:prstGeom>
        </p:spPr>
      </p:pic>
      <p:pic>
        <p:nvPicPr>
          <p:cNvPr id="14" name="Picture 13"/>
          <p:cNvPicPr>
            <a:picLocks noChangeAspect="1"/>
          </p:cNvPicPr>
          <p:nvPr/>
        </p:nvPicPr>
        <p:blipFill>
          <a:blip r:embed="rId3"/>
          <a:stretch>
            <a:fillRect/>
          </a:stretch>
        </p:blipFill>
        <p:spPr>
          <a:xfrm rot="16200000">
            <a:off x="2387599" y="1986124"/>
            <a:ext cx="2489200" cy="2489200"/>
          </a:xfrm>
          <a:prstGeom prst="rect">
            <a:avLst/>
          </a:prstGeom>
        </p:spPr>
      </p:pic>
      <p:pic>
        <p:nvPicPr>
          <p:cNvPr id="13" name="Picture 12"/>
          <p:cNvPicPr>
            <a:picLocks noChangeAspect="1"/>
          </p:cNvPicPr>
          <p:nvPr/>
        </p:nvPicPr>
        <p:blipFill>
          <a:blip r:embed="rId3"/>
          <a:stretch>
            <a:fillRect/>
          </a:stretch>
        </p:blipFill>
        <p:spPr>
          <a:xfrm rot="16200000">
            <a:off x="4241800" y="2392524"/>
            <a:ext cx="2489200" cy="1676400"/>
          </a:xfrm>
          <a:prstGeom prst="rect">
            <a:avLst/>
          </a:prstGeom>
        </p:spPr>
      </p:pic>
      <p:sp>
        <p:nvSpPr>
          <p:cNvPr id="2" name="Title 1"/>
          <p:cNvSpPr>
            <a:spLocks noGrp="1"/>
          </p:cNvSpPr>
          <p:nvPr>
            <p:ph type="title"/>
          </p:nvPr>
        </p:nvSpPr>
        <p:spPr>
          <a:xfrm>
            <a:off x="-152400" y="228600"/>
            <a:ext cx="8229600" cy="838200"/>
          </a:xfrm>
        </p:spPr>
        <p:txBody>
          <a:bodyPr/>
          <a:lstStyle/>
          <a:p>
            <a:r>
              <a:rPr lang="en-US" dirty="0"/>
              <a:t>Engineering Data Navigations</a:t>
            </a:r>
          </a:p>
        </p:txBody>
      </p:sp>
      <p:sp>
        <p:nvSpPr>
          <p:cNvPr id="4" name="Slide Number Placeholder 3"/>
          <p:cNvSpPr>
            <a:spLocks noGrp="1"/>
          </p:cNvSpPr>
          <p:nvPr>
            <p:ph type="sldNum" sz="quarter" idx="11"/>
          </p:nvPr>
        </p:nvSpPr>
        <p:spPr/>
        <p:txBody>
          <a:bodyPr/>
          <a:lstStyle/>
          <a:p>
            <a:pPr>
              <a:defRPr/>
            </a:pPr>
            <a:fld id="{3EF4E9CC-9D91-476E-91FD-5BEEC1642931}" type="slidenum">
              <a:rPr lang="en-US" altLang="x-none" smtClean="0"/>
              <a:pPr>
                <a:defRPr/>
              </a:pPr>
              <a:t>25</a:t>
            </a:fld>
            <a:endParaRPr lang="en-US" altLang="x-none"/>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066800"/>
            <a:ext cx="1493467" cy="5181600"/>
          </a:xfrm>
          <a:prstGeom prst="rect">
            <a:avLst/>
          </a:prstGeom>
        </p:spPr>
      </p:pic>
      <p:sp>
        <p:nvSpPr>
          <p:cNvPr id="16" name="TextBox 15"/>
          <p:cNvSpPr txBox="1"/>
          <p:nvPr/>
        </p:nvSpPr>
        <p:spPr>
          <a:xfrm>
            <a:off x="3273876" y="3581400"/>
            <a:ext cx="1069524" cy="369332"/>
          </a:xfrm>
          <a:prstGeom prst="rect">
            <a:avLst/>
          </a:prstGeom>
          <a:noFill/>
        </p:spPr>
        <p:txBody>
          <a:bodyPr wrap="none" rtlCol="0">
            <a:spAutoFit/>
          </a:bodyPr>
          <a:lstStyle/>
          <a:p>
            <a:r>
              <a:rPr lang="en-US"/>
              <a:t>Mutation</a:t>
            </a:r>
          </a:p>
        </p:txBody>
      </p:sp>
      <p:sp>
        <p:nvSpPr>
          <p:cNvPr id="17" name="TextBox 16"/>
          <p:cNvSpPr txBox="1"/>
          <p:nvPr/>
        </p:nvSpPr>
        <p:spPr>
          <a:xfrm>
            <a:off x="5091966" y="3581400"/>
            <a:ext cx="864339" cy="369332"/>
          </a:xfrm>
          <a:prstGeom prst="rect">
            <a:avLst/>
          </a:prstGeom>
          <a:noFill/>
        </p:spPr>
        <p:txBody>
          <a:bodyPr wrap="none" rtlCol="0">
            <a:spAutoFit/>
          </a:bodyPr>
          <a:lstStyle/>
          <a:p>
            <a:r>
              <a:rPr lang="en-US"/>
              <a:t>Isolate</a:t>
            </a:r>
          </a:p>
        </p:txBody>
      </p:sp>
      <p:sp>
        <p:nvSpPr>
          <p:cNvPr id="18" name="TextBox 17"/>
          <p:cNvSpPr txBox="1"/>
          <p:nvPr/>
        </p:nvSpPr>
        <p:spPr>
          <a:xfrm>
            <a:off x="7212861" y="3581400"/>
            <a:ext cx="928459" cy="369332"/>
          </a:xfrm>
          <a:prstGeom prst="rect">
            <a:avLst/>
          </a:prstGeom>
          <a:noFill/>
        </p:spPr>
        <p:txBody>
          <a:bodyPr wrap="none" rtlCol="0">
            <a:spAutoFit/>
          </a:bodyPr>
          <a:lstStyle/>
          <a:p>
            <a:r>
              <a:rPr lang="en-US" dirty="0"/>
              <a:t>Culture</a:t>
            </a:r>
          </a:p>
        </p:txBody>
      </p:sp>
      <p:sp>
        <p:nvSpPr>
          <p:cNvPr id="19" name="TextBox 18"/>
          <p:cNvSpPr txBox="1"/>
          <p:nvPr/>
        </p:nvSpPr>
        <p:spPr>
          <a:xfrm>
            <a:off x="2406531" y="1524000"/>
            <a:ext cx="6284734" cy="369332"/>
          </a:xfrm>
          <a:prstGeom prst="rect">
            <a:avLst/>
          </a:prstGeom>
          <a:noFill/>
        </p:spPr>
        <p:txBody>
          <a:bodyPr wrap="none" rtlCol="0">
            <a:spAutoFit/>
          </a:bodyPr>
          <a:lstStyle/>
          <a:p>
            <a:r>
              <a:rPr lang="en-US" b="1" dirty="0"/>
              <a:t>“View” </a:t>
            </a:r>
            <a:r>
              <a:rPr lang="en-US" b="1" i="1" dirty="0"/>
              <a:t>computes</a:t>
            </a:r>
            <a:r>
              <a:rPr lang="en-US" b="1" dirty="0"/>
              <a:t> a single table that integrates the data.</a:t>
            </a:r>
          </a:p>
        </p:txBody>
      </p:sp>
      <p:sp>
        <p:nvSpPr>
          <p:cNvPr id="21" name="Rectangle 20"/>
          <p:cNvSpPr/>
          <p:nvPr/>
        </p:nvSpPr>
        <p:spPr>
          <a:xfrm>
            <a:off x="609599" y="2362200"/>
            <a:ext cx="1232519" cy="3798332"/>
          </a:xfrm>
          <a:prstGeom prst="rect">
            <a:avLst/>
          </a:prstGeom>
          <a:solidFill>
            <a:schemeClr val="bg1"/>
          </a:solidFill>
          <a:ln>
            <a:noFill/>
          </a:ln>
          <a:effectLst>
            <a:outerShdw blurRad="40000" dist="23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33400" y="1828800"/>
            <a:ext cx="1263487" cy="307777"/>
          </a:xfrm>
          <a:prstGeom prst="rect">
            <a:avLst/>
          </a:prstGeom>
          <a:solidFill>
            <a:schemeClr val="bg1"/>
          </a:solidFill>
        </p:spPr>
        <p:txBody>
          <a:bodyPr wrap="none" rtlCol="0">
            <a:spAutoFit/>
          </a:bodyPr>
          <a:lstStyle/>
          <a:p>
            <a:r>
              <a:rPr lang="en-US" sz="1400" dirty="0">
                <a:latin typeface="Arial Unicode MS" charset="0"/>
                <a:ea typeface="Arial Unicode MS" charset="0"/>
                <a:cs typeface="Arial Unicode MS" charset="0"/>
              </a:rPr>
              <a:t>+ </a:t>
            </a:r>
            <a:r>
              <a:rPr lang="en-US" sz="1400" dirty="0" err="1">
                <a:latin typeface="Arial Unicode MS" charset="0"/>
                <a:ea typeface="Arial Unicode MS" charset="0"/>
                <a:cs typeface="Arial Unicode MS" charset="0"/>
              </a:rPr>
              <a:t>changed_nt</a:t>
            </a:r>
            <a:endParaRPr lang="en-US" sz="1400" dirty="0">
              <a:latin typeface="Arial Unicode MS" charset="0"/>
              <a:ea typeface="Arial Unicode MS" charset="0"/>
              <a:cs typeface="Arial Unicode MS"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725" y="2133600"/>
            <a:ext cx="6775675" cy="626188"/>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6600" y="310876"/>
            <a:ext cx="1818666" cy="1140338"/>
          </a:xfrm>
          <a:prstGeom prst="rect">
            <a:avLst/>
          </a:prstGeom>
        </p:spPr>
      </p:pic>
      <p:sp>
        <p:nvSpPr>
          <p:cNvPr id="3" name="TextBox 2"/>
          <p:cNvSpPr txBox="1"/>
          <p:nvPr/>
        </p:nvSpPr>
        <p:spPr>
          <a:xfrm>
            <a:off x="1295400" y="4114800"/>
            <a:ext cx="7580921" cy="1938992"/>
          </a:xfrm>
          <a:prstGeom prst="rect">
            <a:avLst/>
          </a:prstGeom>
          <a:solidFill>
            <a:schemeClr val="bg1"/>
          </a:solidFill>
        </p:spPr>
        <p:txBody>
          <a:bodyPr wrap="none" rtlCol="0">
            <a:spAutoFit/>
          </a:bodyPr>
          <a:lstStyle/>
          <a:p>
            <a:r>
              <a:rPr lang="en-US" sz="2400" b="1" dirty="0"/>
              <a:t>Challenges</a:t>
            </a:r>
          </a:p>
          <a:p>
            <a:pPr marL="800100" lvl="1" indent="-342900">
              <a:buFont typeface="Arial" charset="0"/>
              <a:buChar char="•"/>
            </a:pPr>
            <a:r>
              <a:rPr lang="en-US" sz="2400" dirty="0"/>
              <a:t>Low coverage isolates -&gt; no mutations</a:t>
            </a:r>
          </a:p>
          <a:p>
            <a:pPr marL="800100" lvl="1" indent="-342900">
              <a:buFont typeface="Arial" charset="0"/>
              <a:buChar char="•"/>
            </a:pPr>
            <a:r>
              <a:rPr lang="en-US" sz="2400" dirty="0"/>
              <a:t>Hold-out isolates -&gt; no cultures</a:t>
            </a:r>
          </a:p>
          <a:p>
            <a:pPr marL="800100" lvl="1" indent="-342900">
              <a:buFont typeface="Arial" charset="0"/>
              <a:buChar char="•"/>
            </a:pPr>
            <a:r>
              <a:rPr lang="en-US" sz="2400" dirty="0"/>
              <a:t>Not lose mutations, isolates, cultures</a:t>
            </a:r>
          </a:p>
          <a:p>
            <a:pPr marL="800100" lvl="1" indent="-342900">
              <a:buFont typeface="Arial" charset="0"/>
              <a:buChar char="•"/>
            </a:pPr>
            <a:r>
              <a:rPr lang="en-US" sz="2400" dirty="0"/>
              <a:t>Not create phantom mutations, isolates, cultures</a:t>
            </a:r>
          </a:p>
        </p:txBody>
      </p:sp>
    </p:spTree>
    <p:extLst>
      <p:ext uri="{BB962C8B-B14F-4D97-AF65-F5344CB8AC3E}">
        <p14:creationId xmlns:p14="http://schemas.microsoft.com/office/powerpoint/2010/main" val="10344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21"/>
                                        </p:tgtEl>
                                        <p:attrNameLst>
                                          <p:attrName>ppt_x</p:attrName>
                                        </p:attrNameLst>
                                      </p:cBhvr>
                                      <p:tavLst>
                                        <p:tav tm="0">
                                          <p:val>
                                            <p:strVal val="ppt_x"/>
                                          </p:val>
                                        </p:tav>
                                        <p:tav tm="100000">
                                          <p:val>
                                            <p:strVal val="ppt_x"/>
                                          </p:val>
                                        </p:tav>
                                      </p:tavLst>
                                    </p:anim>
                                    <p:anim calcmode="lin" valueType="num">
                                      <p:cBhvr additive="base">
                                        <p:cTn id="13" dur="500"/>
                                        <p:tgtEl>
                                          <p:spTgt spid="21"/>
                                        </p:tgtEl>
                                        <p:attrNameLst>
                                          <p:attrName>ppt_y</p:attrName>
                                        </p:attrNameLst>
                                      </p:cBhvr>
                                      <p:tavLst>
                                        <p:tav tm="0">
                                          <p:val>
                                            <p:strVal val="ppt_y"/>
                                          </p:val>
                                        </p:tav>
                                        <p:tav tm="100000">
                                          <p:val>
                                            <p:strVal val="1+ppt_h/2"/>
                                          </p:val>
                                        </p:tav>
                                      </p:tavLst>
                                    </p:anim>
                                    <p:set>
                                      <p:cBhvr>
                                        <p:cTn id="14" dur="1" fill="hold">
                                          <p:stCondLst>
                                            <p:cond delay="499"/>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animBg="1"/>
      <p:bldP spid="22" grpId="0" animBg="1"/>
      <p:bldP spid="3" grpId="0" uiExpand="1" build="p" bldLvl="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60DD5-0779-7E41-BE53-DA959CA099BF}"/>
              </a:ext>
            </a:extLst>
          </p:cNvPr>
          <p:cNvSpPr>
            <a:spLocks noGrp="1"/>
          </p:cNvSpPr>
          <p:nvPr>
            <p:ph type="title"/>
          </p:nvPr>
        </p:nvSpPr>
        <p:spPr/>
        <p:txBody>
          <a:bodyPr/>
          <a:lstStyle/>
          <a:p>
            <a:r>
              <a:rPr lang="en-US" dirty="0"/>
              <a:t>Requirements &amp; Solutions</a:t>
            </a:r>
          </a:p>
        </p:txBody>
      </p:sp>
      <p:sp>
        <p:nvSpPr>
          <p:cNvPr id="5" name="Content Placeholder 4">
            <a:extLst>
              <a:ext uri="{FF2B5EF4-FFF2-40B4-BE49-F238E27FC236}">
                <a16:creationId xmlns:a16="http://schemas.microsoft.com/office/drawing/2014/main" id="{AE1D668A-9B5C-0D44-87B6-A0BBC57D9F4D}"/>
              </a:ext>
            </a:extLst>
          </p:cNvPr>
          <p:cNvSpPr>
            <a:spLocks noGrp="1"/>
          </p:cNvSpPr>
          <p:nvPr>
            <p:ph idx="1"/>
          </p:nvPr>
        </p:nvSpPr>
        <p:spPr>
          <a:xfrm>
            <a:off x="609600" y="1600199"/>
            <a:ext cx="3657600" cy="3124201"/>
          </a:xfrm>
        </p:spPr>
        <p:txBody>
          <a:bodyPr/>
          <a:lstStyle/>
          <a:p>
            <a:r>
              <a:rPr lang="en-US" dirty="0"/>
              <a:t>Find the data</a:t>
            </a:r>
          </a:p>
          <a:p>
            <a:r>
              <a:rPr lang="en-US" dirty="0"/>
              <a:t>Provenance</a:t>
            </a:r>
          </a:p>
          <a:p>
            <a:r>
              <a:rPr lang="en-US" dirty="0"/>
              <a:t>Know data semantics</a:t>
            </a:r>
          </a:p>
          <a:p>
            <a:r>
              <a:rPr lang="en-US" dirty="0"/>
              <a:t>Ease of update</a:t>
            </a:r>
          </a:p>
          <a:p>
            <a:r>
              <a:rPr lang="en-US" dirty="0"/>
              <a:t>Ease of query</a:t>
            </a:r>
          </a:p>
          <a:p>
            <a:r>
              <a:rPr lang="en-US" dirty="0"/>
              <a:t>Ease of storage</a:t>
            </a:r>
          </a:p>
          <a:p>
            <a:r>
              <a:rPr lang="en-US" dirty="0"/>
              <a:t>Validate consistency</a:t>
            </a:r>
          </a:p>
        </p:txBody>
      </p:sp>
      <p:sp>
        <p:nvSpPr>
          <p:cNvPr id="3" name="Slide Number Placeholder 2">
            <a:extLst>
              <a:ext uri="{FF2B5EF4-FFF2-40B4-BE49-F238E27FC236}">
                <a16:creationId xmlns:a16="http://schemas.microsoft.com/office/drawing/2014/main" id="{D3542300-C3D4-3E41-9933-EF184A6ADC1C}"/>
              </a:ext>
            </a:extLst>
          </p:cNvPr>
          <p:cNvSpPr>
            <a:spLocks noGrp="1"/>
          </p:cNvSpPr>
          <p:nvPr>
            <p:ph type="sldNum" sz="quarter" idx="11"/>
          </p:nvPr>
        </p:nvSpPr>
        <p:spPr/>
        <p:txBody>
          <a:bodyPr/>
          <a:lstStyle/>
          <a:p>
            <a:pPr>
              <a:defRPr/>
            </a:pPr>
            <a:fld id="{2E4304A7-0FB2-4094-BC1E-DB17183AD0C1}" type="slidenum">
              <a:rPr lang="en-US" altLang="x-none" smtClean="0"/>
              <a:pPr>
                <a:defRPr/>
              </a:pPr>
              <a:t>3</a:t>
            </a:fld>
            <a:endParaRPr lang="en-US" altLang="x-none"/>
          </a:p>
        </p:txBody>
      </p:sp>
      <p:sp>
        <p:nvSpPr>
          <p:cNvPr id="6" name="Content Placeholder 4">
            <a:extLst>
              <a:ext uri="{FF2B5EF4-FFF2-40B4-BE49-F238E27FC236}">
                <a16:creationId xmlns:a16="http://schemas.microsoft.com/office/drawing/2014/main" id="{A4585BB3-7190-7E4C-B804-81E3A6954289}"/>
              </a:ext>
            </a:extLst>
          </p:cNvPr>
          <p:cNvSpPr txBox="1">
            <a:spLocks/>
          </p:cNvSpPr>
          <p:nvPr/>
        </p:nvSpPr>
        <p:spPr>
          <a:xfrm>
            <a:off x="4724400" y="1600199"/>
            <a:ext cx="3657600" cy="3124201"/>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Version control</a:t>
            </a:r>
          </a:p>
          <a:p>
            <a:r>
              <a:rPr lang="en-US" dirty="0"/>
              <a:t>Version control</a:t>
            </a:r>
          </a:p>
          <a:p>
            <a:r>
              <a:rPr lang="en-US" dirty="0"/>
              <a:t>Documentation</a:t>
            </a:r>
          </a:p>
          <a:p>
            <a:r>
              <a:rPr lang="en-US" dirty="0"/>
              <a:t>Data management</a:t>
            </a:r>
          </a:p>
          <a:p>
            <a:r>
              <a:rPr lang="en-US" dirty="0"/>
              <a:t>Data management</a:t>
            </a:r>
          </a:p>
          <a:p>
            <a:r>
              <a:rPr lang="en-US" dirty="0"/>
              <a:t>Data management</a:t>
            </a:r>
          </a:p>
          <a:p>
            <a:r>
              <a:rPr lang="en-US" dirty="0"/>
              <a:t>Data tests</a:t>
            </a:r>
          </a:p>
        </p:txBody>
      </p:sp>
      <p:sp>
        <p:nvSpPr>
          <p:cNvPr id="7" name="TextBox 6">
            <a:extLst>
              <a:ext uri="{FF2B5EF4-FFF2-40B4-BE49-F238E27FC236}">
                <a16:creationId xmlns:a16="http://schemas.microsoft.com/office/drawing/2014/main" id="{7E5097C8-801E-9F48-85AB-5A2F7F969BED}"/>
              </a:ext>
            </a:extLst>
          </p:cNvPr>
          <p:cNvSpPr txBox="1"/>
          <p:nvPr/>
        </p:nvSpPr>
        <p:spPr>
          <a:xfrm>
            <a:off x="609600" y="1219200"/>
            <a:ext cx="2066591" cy="461665"/>
          </a:xfrm>
          <a:prstGeom prst="rect">
            <a:avLst/>
          </a:prstGeom>
          <a:noFill/>
        </p:spPr>
        <p:txBody>
          <a:bodyPr wrap="none" rtlCol="0">
            <a:spAutoFit/>
          </a:bodyPr>
          <a:lstStyle/>
          <a:p>
            <a:r>
              <a:rPr lang="en-US" sz="2400" b="1" dirty="0"/>
              <a:t>Requirement</a:t>
            </a:r>
          </a:p>
        </p:txBody>
      </p:sp>
      <p:sp>
        <p:nvSpPr>
          <p:cNvPr id="8" name="TextBox 7">
            <a:extLst>
              <a:ext uri="{FF2B5EF4-FFF2-40B4-BE49-F238E27FC236}">
                <a16:creationId xmlns:a16="http://schemas.microsoft.com/office/drawing/2014/main" id="{24A0D0FF-6BC6-9D49-ABE4-A8F98881F5A1}"/>
              </a:ext>
            </a:extLst>
          </p:cNvPr>
          <p:cNvSpPr txBox="1"/>
          <p:nvPr/>
        </p:nvSpPr>
        <p:spPr>
          <a:xfrm>
            <a:off x="4715209" y="1219200"/>
            <a:ext cx="1412566" cy="461665"/>
          </a:xfrm>
          <a:prstGeom prst="rect">
            <a:avLst/>
          </a:prstGeom>
          <a:noFill/>
        </p:spPr>
        <p:txBody>
          <a:bodyPr wrap="none" rtlCol="0">
            <a:spAutoFit/>
          </a:bodyPr>
          <a:lstStyle/>
          <a:p>
            <a:r>
              <a:rPr lang="en-US" sz="2400" b="1" dirty="0"/>
              <a:t>Solution</a:t>
            </a:r>
          </a:p>
        </p:txBody>
      </p:sp>
    </p:spTree>
    <p:extLst>
      <p:ext uri="{BB962C8B-B14F-4D97-AF65-F5344CB8AC3E}">
        <p14:creationId xmlns:p14="http://schemas.microsoft.com/office/powerpoint/2010/main" val="155231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52C78-B02D-9649-8A56-BC845353258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78D37C7-60CC-7449-8514-A65CE48896A5}"/>
              </a:ext>
            </a:extLst>
          </p:cNvPr>
          <p:cNvSpPr>
            <a:spLocks noGrp="1"/>
          </p:cNvSpPr>
          <p:nvPr>
            <p:ph idx="1"/>
          </p:nvPr>
        </p:nvSpPr>
        <p:spPr/>
        <p:txBody>
          <a:bodyPr/>
          <a:lstStyle/>
          <a:p>
            <a:r>
              <a:rPr lang="en-US" dirty="0"/>
              <a:t>Case study – Co-evolution of 2 microbes</a:t>
            </a:r>
          </a:p>
          <a:p>
            <a:r>
              <a:rPr lang="en-US" dirty="0"/>
              <a:t>Data modeling primer and application to case study</a:t>
            </a:r>
          </a:p>
          <a:p>
            <a:r>
              <a:rPr lang="en-US" dirty="0"/>
              <a:t>SQL with demo</a:t>
            </a:r>
          </a:p>
          <a:p>
            <a:r>
              <a:rPr lang="en-US" dirty="0"/>
              <a:t>Building SQL repositories in python</a:t>
            </a:r>
          </a:p>
          <a:p>
            <a:r>
              <a:rPr lang="en-US" dirty="0"/>
              <a:t>In-class exercise</a:t>
            </a:r>
          </a:p>
          <a:p>
            <a:endParaRPr lang="en-US" dirty="0"/>
          </a:p>
          <a:p>
            <a:endParaRPr lang="en-US" dirty="0"/>
          </a:p>
        </p:txBody>
      </p:sp>
      <p:sp>
        <p:nvSpPr>
          <p:cNvPr id="4" name="Slide Number Placeholder 3">
            <a:extLst>
              <a:ext uri="{FF2B5EF4-FFF2-40B4-BE49-F238E27FC236}">
                <a16:creationId xmlns:a16="http://schemas.microsoft.com/office/drawing/2014/main" id="{43C0EC4F-ACE3-7348-88A1-47D499725F98}"/>
              </a:ext>
            </a:extLst>
          </p:cNvPr>
          <p:cNvSpPr>
            <a:spLocks noGrp="1"/>
          </p:cNvSpPr>
          <p:nvPr>
            <p:ph type="sldNum" sz="quarter" idx="11"/>
          </p:nvPr>
        </p:nvSpPr>
        <p:spPr/>
        <p:txBody>
          <a:bodyPr/>
          <a:lstStyle/>
          <a:p>
            <a:pPr>
              <a:defRPr/>
            </a:pPr>
            <a:fld id="{3EF4E9CC-9D91-476E-91FD-5BEEC1642931}" type="slidenum">
              <a:rPr lang="en-US" altLang="x-none" smtClean="0"/>
              <a:pPr>
                <a:defRPr/>
              </a:pPr>
              <a:t>4</a:t>
            </a:fld>
            <a:endParaRPr lang="en-US" altLang="x-none"/>
          </a:p>
        </p:txBody>
      </p:sp>
    </p:spTree>
    <p:extLst>
      <p:ext uri="{BB962C8B-B14F-4D97-AF65-F5344CB8AC3E}">
        <p14:creationId xmlns:p14="http://schemas.microsoft.com/office/powerpoint/2010/main" val="2969330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3;&#10;&#13;&#10;Description automatically generated">
            <a:extLst>
              <a:ext uri="{FF2B5EF4-FFF2-40B4-BE49-F238E27FC236}">
                <a16:creationId xmlns:a16="http://schemas.microsoft.com/office/drawing/2014/main" id="{6C2AF059-E93A-3146-B15E-A778272FBF76}"/>
              </a:ext>
            </a:extLst>
          </p:cNvPr>
          <p:cNvPicPr>
            <a:picLocks noChangeAspect="1"/>
          </p:cNvPicPr>
          <p:nvPr/>
        </p:nvPicPr>
        <p:blipFill>
          <a:blip r:embed="rId2"/>
          <a:stretch>
            <a:fillRect/>
          </a:stretch>
        </p:blipFill>
        <p:spPr>
          <a:xfrm>
            <a:off x="457200" y="2231262"/>
            <a:ext cx="8089900" cy="1308100"/>
          </a:xfrm>
          <a:prstGeom prst="rect">
            <a:avLst/>
          </a:prstGeom>
        </p:spPr>
      </p:pic>
      <p:sp>
        <p:nvSpPr>
          <p:cNvPr id="2" name="Title 1">
            <a:extLst>
              <a:ext uri="{FF2B5EF4-FFF2-40B4-BE49-F238E27FC236}">
                <a16:creationId xmlns:a16="http://schemas.microsoft.com/office/drawing/2014/main" id="{9A228109-C185-CB4C-BA54-5B7325ECFE55}"/>
              </a:ext>
            </a:extLst>
          </p:cNvPr>
          <p:cNvSpPr>
            <a:spLocks noGrp="1"/>
          </p:cNvSpPr>
          <p:nvPr>
            <p:ph type="title"/>
          </p:nvPr>
        </p:nvSpPr>
        <p:spPr/>
        <p:txBody>
          <a:bodyPr/>
          <a:lstStyle/>
          <a:p>
            <a:r>
              <a:rPr lang="en-US" sz="3200" dirty="0"/>
              <a:t>Case Study – Co-evolution of </a:t>
            </a:r>
            <a:br>
              <a:rPr lang="en-US" sz="3200" dirty="0"/>
            </a:br>
            <a:r>
              <a:rPr lang="en-US" sz="3200" dirty="0" err="1"/>
              <a:t>Desulfovibrio</a:t>
            </a:r>
            <a:r>
              <a:rPr lang="en-US" sz="3200" dirty="0"/>
              <a:t> vulgaris </a:t>
            </a:r>
            <a:r>
              <a:rPr lang="en-US" sz="3200" dirty="0" err="1"/>
              <a:t>Hildenborough</a:t>
            </a:r>
            <a:r>
              <a:rPr lang="en-US" sz="3200" dirty="0"/>
              <a:t> (DVH) &amp; </a:t>
            </a:r>
            <a:r>
              <a:rPr lang="en-US" sz="3200" dirty="0" err="1"/>
              <a:t>Methanococcus</a:t>
            </a:r>
            <a:r>
              <a:rPr lang="en-US" sz="3200" dirty="0"/>
              <a:t> </a:t>
            </a:r>
            <a:r>
              <a:rPr lang="en-US" sz="3200" dirty="0" err="1"/>
              <a:t>maripaludis</a:t>
            </a:r>
            <a:r>
              <a:rPr lang="en-US" sz="3200" dirty="0"/>
              <a:t> (MMP)</a:t>
            </a:r>
          </a:p>
        </p:txBody>
      </p:sp>
      <p:sp>
        <p:nvSpPr>
          <p:cNvPr id="4" name="Slide Number Placeholder 3">
            <a:extLst>
              <a:ext uri="{FF2B5EF4-FFF2-40B4-BE49-F238E27FC236}">
                <a16:creationId xmlns:a16="http://schemas.microsoft.com/office/drawing/2014/main" id="{F262128E-60DB-FA4F-9D6B-F9460C1F1B02}"/>
              </a:ext>
            </a:extLst>
          </p:cNvPr>
          <p:cNvSpPr>
            <a:spLocks noGrp="1"/>
          </p:cNvSpPr>
          <p:nvPr>
            <p:ph type="sldNum" sz="quarter" idx="11"/>
          </p:nvPr>
        </p:nvSpPr>
        <p:spPr/>
        <p:txBody>
          <a:bodyPr/>
          <a:lstStyle/>
          <a:p>
            <a:pPr>
              <a:defRPr/>
            </a:pPr>
            <a:fld id="{3EF4E9CC-9D91-476E-91FD-5BEEC1642931}" type="slidenum">
              <a:rPr lang="en-US" altLang="x-none" smtClean="0"/>
              <a:pPr>
                <a:defRPr/>
              </a:pPr>
              <a:t>5</a:t>
            </a:fld>
            <a:endParaRPr lang="en-US" altLang="x-none"/>
          </a:p>
        </p:txBody>
      </p:sp>
      <p:pic>
        <p:nvPicPr>
          <p:cNvPr id="9" name="Picture 8">
            <a:extLst>
              <a:ext uri="{FF2B5EF4-FFF2-40B4-BE49-F238E27FC236}">
                <a16:creationId xmlns:a16="http://schemas.microsoft.com/office/drawing/2014/main" id="{384AA4D3-D446-4A41-B860-065B716D59D3}"/>
              </a:ext>
            </a:extLst>
          </p:cNvPr>
          <p:cNvPicPr>
            <a:picLocks noChangeAspect="1"/>
          </p:cNvPicPr>
          <p:nvPr/>
        </p:nvPicPr>
        <p:blipFill>
          <a:blip r:embed="rId3"/>
          <a:stretch>
            <a:fillRect/>
          </a:stretch>
        </p:blipFill>
        <p:spPr>
          <a:xfrm>
            <a:off x="3127449" y="5871338"/>
            <a:ext cx="5559351" cy="529462"/>
          </a:xfrm>
          <a:prstGeom prst="rect">
            <a:avLst/>
          </a:prstGeom>
        </p:spPr>
      </p:pic>
      <p:sp>
        <p:nvSpPr>
          <p:cNvPr id="10" name="TextBox 9">
            <a:extLst>
              <a:ext uri="{FF2B5EF4-FFF2-40B4-BE49-F238E27FC236}">
                <a16:creationId xmlns:a16="http://schemas.microsoft.com/office/drawing/2014/main" id="{B9156E3B-22DD-CC42-BAA8-78ED20BC70E9}"/>
              </a:ext>
            </a:extLst>
          </p:cNvPr>
          <p:cNvSpPr txBox="1"/>
          <p:nvPr/>
        </p:nvSpPr>
        <p:spPr>
          <a:xfrm>
            <a:off x="1552307" y="1828800"/>
            <a:ext cx="1800493" cy="369332"/>
          </a:xfrm>
          <a:prstGeom prst="rect">
            <a:avLst/>
          </a:prstGeom>
          <a:noFill/>
        </p:spPr>
        <p:txBody>
          <a:bodyPr wrap="none" rtlCol="0">
            <a:spAutoFit/>
          </a:bodyPr>
          <a:lstStyle/>
          <a:p>
            <a:r>
              <a:rPr lang="en-US" b="1" dirty="0"/>
              <a:t>DVH (Bacteria)</a:t>
            </a:r>
          </a:p>
        </p:txBody>
      </p:sp>
      <p:pic>
        <p:nvPicPr>
          <p:cNvPr id="13" name="Picture 12" descr="A picture containing indoor, athletic game, object&#13;&#10;&#13;&#10;Description automatically generated">
            <a:extLst>
              <a:ext uri="{FF2B5EF4-FFF2-40B4-BE49-F238E27FC236}">
                <a16:creationId xmlns:a16="http://schemas.microsoft.com/office/drawing/2014/main" id="{CE233820-F106-7C4A-8CE9-3E43262127FB}"/>
              </a:ext>
            </a:extLst>
          </p:cNvPr>
          <p:cNvPicPr>
            <a:picLocks noChangeAspect="1"/>
          </p:cNvPicPr>
          <p:nvPr/>
        </p:nvPicPr>
        <p:blipFill>
          <a:blip r:embed="rId4"/>
          <a:stretch>
            <a:fillRect/>
          </a:stretch>
        </p:blipFill>
        <p:spPr>
          <a:xfrm>
            <a:off x="457200" y="4101345"/>
            <a:ext cx="3416300" cy="1562100"/>
          </a:xfrm>
          <a:prstGeom prst="rect">
            <a:avLst/>
          </a:prstGeom>
        </p:spPr>
      </p:pic>
      <p:sp>
        <p:nvSpPr>
          <p:cNvPr id="14" name="TextBox 13">
            <a:extLst>
              <a:ext uri="{FF2B5EF4-FFF2-40B4-BE49-F238E27FC236}">
                <a16:creationId xmlns:a16="http://schemas.microsoft.com/office/drawing/2014/main" id="{F7224E96-6DB2-C148-ABC1-531F0BBAC01E}"/>
              </a:ext>
            </a:extLst>
          </p:cNvPr>
          <p:cNvSpPr txBox="1"/>
          <p:nvPr/>
        </p:nvSpPr>
        <p:spPr>
          <a:xfrm>
            <a:off x="1524000" y="3745468"/>
            <a:ext cx="1847622" cy="369332"/>
          </a:xfrm>
          <a:prstGeom prst="rect">
            <a:avLst/>
          </a:prstGeom>
          <a:noFill/>
        </p:spPr>
        <p:txBody>
          <a:bodyPr wrap="none" rtlCol="0">
            <a:spAutoFit/>
          </a:bodyPr>
          <a:lstStyle/>
          <a:p>
            <a:r>
              <a:rPr lang="en-US" b="1" dirty="0"/>
              <a:t>MMP (Archaea)</a:t>
            </a:r>
          </a:p>
        </p:txBody>
      </p:sp>
      <p:sp>
        <p:nvSpPr>
          <p:cNvPr id="15" name="TextBox 14">
            <a:extLst>
              <a:ext uri="{FF2B5EF4-FFF2-40B4-BE49-F238E27FC236}">
                <a16:creationId xmlns:a16="http://schemas.microsoft.com/office/drawing/2014/main" id="{5830A10A-D08A-304C-A2BD-3BAF1154F3D8}"/>
              </a:ext>
            </a:extLst>
          </p:cNvPr>
          <p:cNvSpPr txBox="1"/>
          <p:nvPr/>
        </p:nvSpPr>
        <p:spPr>
          <a:xfrm>
            <a:off x="4343400" y="5574268"/>
            <a:ext cx="1154996" cy="369332"/>
          </a:xfrm>
          <a:prstGeom prst="rect">
            <a:avLst/>
          </a:prstGeom>
          <a:noFill/>
        </p:spPr>
        <p:txBody>
          <a:bodyPr wrap="none" rtlCol="0">
            <a:spAutoFit/>
          </a:bodyPr>
          <a:lstStyle/>
          <a:p>
            <a:r>
              <a:rPr lang="en-US" b="1" dirty="0"/>
              <a:t>Together</a:t>
            </a:r>
          </a:p>
        </p:txBody>
      </p:sp>
      <p:pic>
        <p:nvPicPr>
          <p:cNvPr id="18" name="Picture 17">
            <a:extLst>
              <a:ext uri="{FF2B5EF4-FFF2-40B4-BE49-F238E27FC236}">
                <a16:creationId xmlns:a16="http://schemas.microsoft.com/office/drawing/2014/main" id="{DA98FD8A-D443-F048-A143-5ED12B818CF1}"/>
              </a:ext>
            </a:extLst>
          </p:cNvPr>
          <p:cNvPicPr>
            <a:picLocks noChangeAspect="1"/>
          </p:cNvPicPr>
          <p:nvPr/>
        </p:nvPicPr>
        <p:blipFill>
          <a:blip r:embed="rId5"/>
          <a:stretch>
            <a:fillRect/>
          </a:stretch>
        </p:blipFill>
        <p:spPr>
          <a:xfrm>
            <a:off x="447261" y="1784235"/>
            <a:ext cx="1055638" cy="791729"/>
          </a:xfrm>
          <a:prstGeom prst="rect">
            <a:avLst/>
          </a:prstGeom>
        </p:spPr>
      </p:pic>
      <p:pic>
        <p:nvPicPr>
          <p:cNvPr id="19" name="Picture 18">
            <a:extLst>
              <a:ext uri="{FF2B5EF4-FFF2-40B4-BE49-F238E27FC236}">
                <a16:creationId xmlns:a16="http://schemas.microsoft.com/office/drawing/2014/main" id="{336D5297-2074-2B41-9203-A21B4568C24F}"/>
              </a:ext>
            </a:extLst>
          </p:cNvPr>
          <p:cNvPicPr>
            <a:picLocks noChangeAspect="1"/>
          </p:cNvPicPr>
          <p:nvPr/>
        </p:nvPicPr>
        <p:blipFill>
          <a:blip r:embed="rId6"/>
          <a:stretch>
            <a:fillRect/>
          </a:stretch>
        </p:blipFill>
        <p:spPr>
          <a:xfrm>
            <a:off x="457200" y="3586226"/>
            <a:ext cx="882417" cy="687816"/>
          </a:xfrm>
          <a:prstGeom prst="rect">
            <a:avLst/>
          </a:prstGeom>
        </p:spPr>
      </p:pic>
    </p:spTree>
    <p:extLst>
      <p:ext uri="{BB962C8B-B14F-4D97-AF65-F5344CB8AC3E}">
        <p14:creationId xmlns:p14="http://schemas.microsoft.com/office/powerpoint/2010/main" val="362677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roup 215"/>
          <p:cNvGrpSpPr/>
          <p:nvPr/>
        </p:nvGrpSpPr>
        <p:grpSpPr>
          <a:xfrm>
            <a:off x="7162263" y="4848151"/>
            <a:ext cx="1292282" cy="867810"/>
            <a:chOff x="-646141" y="3398284"/>
            <a:chExt cx="1292282" cy="867810"/>
          </a:xfrm>
        </p:grpSpPr>
        <p:pic>
          <p:nvPicPr>
            <p:cNvPr id="217" name="Picture 216"/>
            <p:cNvPicPr>
              <a:picLocks noChangeAspect="1"/>
            </p:cNvPicPr>
            <p:nvPr/>
          </p:nvPicPr>
          <p:blipFill>
            <a:blip r:embed="rId3"/>
            <a:stretch>
              <a:fillRect/>
            </a:stretch>
          </p:blipFill>
          <p:spPr>
            <a:xfrm>
              <a:off x="-646141" y="3398284"/>
              <a:ext cx="1292282" cy="867810"/>
            </a:xfrm>
            <a:prstGeom prst="rect">
              <a:avLst/>
            </a:prstGeom>
          </p:spPr>
        </p:pic>
        <p:pic>
          <p:nvPicPr>
            <p:cNvPr id="218" name="Picture 217"/>
            <p:cNvPicPr>
              <a:picLocks noChangeAspect="1"/>
            </p:cNvPicPr>
            <p:nvPr/>
          </p:nvPicPr>
          <p:blipFill>
            <a:blip r:embed="rId4"/>
            <a:stretch>
              <a:fillRect/>
            </a:stretch>
          </p:blipFill>
          <p:spPr>
            <a:xfrm>
              <a:off x="-272659" y="3618497"/>
              <a:ext cx="545318" cy="542850"/>
            </a:xfrm>
            <a:prstGeom prst="rect">
              <a:avLst/>
            </a:prstGeom>
          </p:spPr>
        </p:pic>
        <p:pic>
          <p:nvPicPr>
            <p:cNvPr id="219" name="Picture 218"/>
            <p:cNvPicPr>
              <a:picLocks noChangeAspect="1"/>
            </p:cNvPicPr>
            <p:nvPr/>
          </p:nvPicPr>
          <p:blipFill>
            <a:blip r:embed="rId4"/>
            <a:stretch>
              <a:fillRect/>
            </a:stretch>
          </p:blipFill>
          <p:spPr>
            <a:xfrm>
              <a:off x="-272659" y="3613968"/>
              <a:ext cx="545318" cy="542850"/>
            </a:xfrm>
            <a:prstGeom prst="rect">
              <a:avLst/>
            </a:prstGeom>
          </p:spPr>
        </p:pic>
      </p:grpSp>
      <p:grpSp>
        <p:nvGrpSpPr>
          <p:cNvPr id="213" name="Group 212"/>
          <p:cNvGrpSpPr/>
          <p:nvPr/>
        </p:nvGrpSpPr>
        <p:grpSpPr>
          <a:xfrm>
            <a:off x="307918" y="4824387"/>
            <a:ext cx="1292282" cy="867810"/>
            <a:chOff x="-646141" y="3398284"/>
            <a:chExt cx="1292282" cy="867810"/>
          </a:xfrm>
        </p:grpSpPr>
        <p:pic>
          <p:nvPicPr>
            <p:cNvPr id="212" name="Picture 211"/>
            <p:cNvPicPr>
              <a:picLocks noChangeAspect="1"/>
            </p:cNvPicPr>
            <p:nvPr/>
          </p:nvPicPr>
          <p:blipFill>
            <a:blip r:embed="rId3"/>
            <a:stretch>
              <a:fillRect/>
            </a:stretch>
          </p:blipFill>
          <p:spPr>
            <a:xfrm>
              <a:off x="-646141" y="3398284"/>
              <a:ext cx="1292282" cy="867810"/>
            </a:xfrm>
            <a:prstGeom prst="rect">
              <a:avLst/>
            </a:prstGeom>
          </p:spPr>
        </p:pic>
        <p:pic>
          <p:nvPicPr>
            <p:cNvPr id="208" name="Picture 207"/>
            <p:cNvPicPr>
              <a:picLocks noChangeAspect="1"/>
            </p:cNvPicPr>
            <p:nvPr/>
          </p:nvPicPr>
          <p:blipFill>
            <a:blip r:embed="rId4"/>
            <a:stretch>
              <a:fillRect/>
            </a:stretch>
          </p:blipFill>
          <p:spPr>
            <a:xfrm>
              <a:off x="-272659" y="3618497"/>
              <a:ext cx="545318" cy="542850"/>
            </a:xfrm>
            <a:prstGeom prst="rect">
              <a:avLst/>
            </a:prstGeom>
          </p:spPr>
        </p:pic>
      </p:grpSp>
      <p:sp>
        <p:nvSpPr>
          <p:cNvPr id="2" name="Title 1"/>
          <p:cNvSpPr>
            <a:spLocks noGrp="1"/>
          </p:cNvSpPr>
          <p:nvPr>
            <p:ph type="title"/>
          </p:nvPr>
        </p:nvSpPr>
        <p:spPr>
          <a:xfrm>
            <a:off x="457200" y="346152"/>
            <a:ext cx="8229600" cy="760548"/>
          </a:xfrm>
        </p:spPr>
        <p:txBody>
          <a:bodyPr/>
          <a:lstStyle/>
          <a:p>
            <a:r>
              <a:rPr lang="en-US" dirty="0"/>
              <a:t>Experiments &amp; Data Collected</a:t>
            </a:r>
          </a:p>
        </p:txBody>
      </p:sp>
      <p:pic>
        <p:nvPicPr>
          <p:cNvPr id="4" name="Picture 3"/>
          <p:cNvPicPr>
            <a:picLocks noChangeAspect="1"/>
          </p:cNvPicPr>
          <p:nvPr/>
        </p:nvPicPr>
        <p:blipFill>
          <a:blip r:embed="rId5"/>
          <a:stretch>
            <a:fillRect/>
          </a:stretch>
        </p:blipFill>
        <p:spPr>
          <a:xfrm>
            <a:off x="2362200" y="1143000"/>
            <a:ext cx="1055638" cy="791729"/>
          </a:xfrm>
          <a:prstGeom prst="rect">
            <a:avLst/>
          </a:prstGeom>
        </p:spPr>
      </p:pic>
      <p:pic>
        <p:nvPicPr>
          <p:cNvPr id="5" name="Picture 4"/>
          <p:cNvPicPr>
            <a:picLocks noChangeAspect="1"/>
          </p:cNvPicPr>
          <p:nvPr/>
        </p:nvPicPr>
        <p:blipFill>
          <a:blip r:embed="rId6"/>
          <a:stretch>
            <a:fillRect/>
          </a:stretch>
        </p:blipFill>
        <p:spPr>
          <a:xfrm>
            <a:off x="4582946" y="1280137"/>
            <a:ext cx="882417" cy="687816"/>
          </a:xfrm>
          <a:prstGeom prst="rect">
            <a:avLst/>
          </a:prstGeom>
        </p:spPr>
      </p:pic>
      <p:pic>
        <p:nvPicPr>
          <p:cNvPr id="133" name="Picture 132"/>
          <p:cNvPicPr>
            <a:picLocks noChangeAspect="1"/>
          </p:cNvPicPr>
          <p:nvPr/>
        </p:nvPicPr>
        <p:blipFill>
          <a:blip r:embed="rId7"/>
          <a:stretch>
            <a:fillRect/>
          </a:stretch>
        </p:blipFill>
        <p:spPr>
          <a:xfrm flipH="1">
            <a:off x="457200" y="4468380"/>
            <a:ext cx="371084" cy="182060"/>
          </a:xfrm>
          <a:prstGeom prst="rect">
            <a:avLst/>
          </a:prstGeom>
        </p:spPr>
      </p:pic>
      <p:sp>
        <p:nvSpPr>
          <p:cNvPr id="134" name="TextBox 133"/>
          <p:cNvSpPr txBox="1"/>
          <p:nvPr/>
        </p:nvSpPr>
        <p:spPr>
          <a:xfrm>
            <a:off x="1371600" y="4110335"/>
            <a:ext cx="2787943" cy="461665"/>
          </a:xfrm>
          <a:prstGeom prst="rect">
            <a:avLst/>
          </a:prstGeom>
          <a:noFill/>
        </p:spPr>
        <p:txBody>
          <a:bodyPr wrap="none" rtlCol="0">
            <a:spAutoFit/>
          </a:bodyPr>
          <a:lstStyle/>
          <a:p>
            <a:r>
              <a:rPr lang="en-US">
                <a:solidFill>
                  <a:schemeClr val="tx1"/>
                </a:solidFill>
              </a:rPr>
              <a:t>End Point Dilutions</a:t>
            </a:r>
          </a:p>
        </p:txBody>
      </p:sp>
      <p:pic>
        <p:nvPicPr>
          <p:cNvPr id="136" name="Picture 135"/>
          <p:cNvPicPr>
            <a:picLocks noChangeAspect="1"/>
          </p:cNvPicPr>
          <p:nvPr/>
        </p:nvPicPr>
        <p:blipFill>
          <a:blip r:embed="rId7"/>
          <a:stretch>
            <a:fillRect/>
          </a:stretch>
        </p:blipFill>
        <p:spPr>
          <a:xfrm flipH="1">
            <a:off x="990600" y="4468380"/>
            <a:ext cx="371084" cy="182060"/>
          </a:xfrm>
          <a:prstGeom prst="rect">
            <a:avLst/>
          </a:prstGeom>
        </p:spPr>
      </p:pic>
      <p:pic>
        <p:nvPicPr>
          <p:cNvPr id="137" name="Picture 136"/>
          <p:cNvPicPr>
            <a:picLocks noChangeAspect="1"/>
          </p:cNvPicPr>
          <p:nvPr/>
        </p:nvPicPr>
        <p:blipFill>
          <a:blip r:embed="rId7"/>
          <a:stretch>
            <a:fillRect/>
          </a:stretch>
        </p:blipFill>
        <p:spPr>
          <a:xfrm flipH="1">
            <a:off x="1524000" y="4468380"/>
            <a:ext cx="371084" cy="182060"/>
          </a:xfrm>
          <a:prstGeom prst="rect">
            <a:avLst/>
          </a:prstGeom>
        </p:spPr>
      </p:pic>
      <p:pic>
        <p:nvPicPr>
          <p:cNvPr id="138" name="Picture 137"/>
          <p:cNvPicPr>
            <a:picLocks noChangeAspect="1"/>
          </p:cNvPicPr>
          <p:nvPr/>
        </p:nvPicPr>
        <p:blipFill>
          <a:blip r:embed="rId7"/>
          <a:stretch>
            <a:fillRect/>
          </a:stretch>
        </p:blipFill>
        <p:spPr>
          <a:xfrm flipH="1">
            <a:off x="2057400" y="4468380"/>
            <a:ext cx="371084" cy="182060"/>
          </a:xfrm>
          <a:prstGeom prst="rect">
            <a:avLst/>
          </a:prstGeom>
        </p:spPr>
      </p:pic>
      <p:pic>
        <p:nvPicPr>
          <p:cNvPr id="139" name="Picture 138"/>
          <p:cNvPicPr>
            <a:picLocks noChangeAspect="1"/>
          </p:cNvPicPr>
          <p:nvPr/>
        </p:nvPicPr>
        <p:blipFill>
          <a:blip r:embed="rId7"/>
          <a:stretch>
            <a:fillRect/>
          </a:stretch>
        </p:blipFill>
        <p:spPr>
          <a:xfrm flipH="1">
            <a:off x="2600716" y="4468380"/>
            <a:ext cx="371084" cy="182060"/>
          </a:xfrm>
          <a:prstGeom prst="rect">
            <a:avLst/>
          </a:prstGeom>
        </p:spPr>
      </p:pic>
      <p:pic>
        <p:nvPicPr>
          <p:cNvPr id="140" name="Picture 139"/>
          <p:cNvPicPr>
            <a:picLocks noChangeAspect="1"/>
          </p:cNvPicPr>
          <p:nvPr/>
        </p:nvPicPr>
        <p:blipFill>
          <a:blip r:embed="rId7"/>
          <a:stretch>
            <a:fillRect/>
          </a:stretch>
        </p:blipFill>
        <p:spPr>
          <a:xfrm flipH="1">
            <a:off x="3134116" y="4468380"/>
            <a:ext cx="371084" cy="182060"/>
          </a:xfrm>
          <a:prstGeom prst="rect">
            <a:avLst/>
          </a:prstGeom>
        </p:spPr>
      </p:pic>
      <p:pic>
        <p:nvPicPr>
          <p:cNvPr id="141" name="Picture 140"/>
          <p:cNvPicPr>
            <a:picLocks noChangeAspect="1"/>
          </p:cNvPicPr>
          <p:nvPr/>
        </p:nvPicPr>
        <p:blipFill>
          <a:blip r:embed="rId7"/>
          <a:stretch>
            <a:fillRect/>
          </a:stretch>
        </p:blipFill>
        <p:spPr>
          <a:xfrm flipH="1">
            <a:off x="3657600" y="4468380"/>
            <a:ext cx="371084" cy="182060"/>
          </a:xfrm>
          <a:prstGeom prst="rect">
            <a:avLst/>
          </a:prstGeom>
        </p:spPr>
      </p:pic>
      <p:pic>
        <p:nvPicPr>
          <p:cNvPr id="142" name="Picture 141"/>
          <p:cNvPicPr>
            <a:picLocks noChangeAspect="1"/>
          </p:cNvPicPr>
          <p:nvPr/>
        </p:nvPicPr>
        <p:blipFill>
          <a:blip r:embed="rId7"/>
          <a:stretch>
            <a:fillRect/>
          </a:stretch>
        </p:blipFill>
        <p:spPr>
          <a:xfrm flipH="1">
            <a:off x="4191000" y="4468380"/>
            <a:ext cx="371084" cy="182060"/>
          </a:xfrm>
          <a:prstGeom prst="rect">
            <a:avLst/>
          </a:prstGeom>
        </p:spPr>
      </p:pic>
      <p:pic>
        <p:nvPicPr>
          <p:cNvPr id="143" name="Picture 142"/>
          <p:cNvPicPr>
            <a:picLocks noChangeAspect="1"/>
          </p:cNvPicPr>
          <p:nvPr/>
        </p:nvPicPr>
        <p:blipFill>
          <a:blip r:embed="rId7"/>
          <a:stretch>
            <a:fillRect/>
          </a:stretch>
        </p:blipFill>
        <p:spPr>
          <a:xfrm flipH="1">
            <a:off x="4810516" y="4468380"/>
            <a:ext cx="371084" cy="182060"/>
          </a:xfrm>
          <a:prstGeom prst="rect">
            <a:avLst/>
          </a:prstGeom>
        </p:spPr>
      </p:pic>
      <p:pic>
        <p:nvPicPr>
          <p:cNvPr id="144" name="Picture 143"/>
          <p:cNvPicPr>
            <a:picLocks noChangeAspect="1"/>
          </p:cNvPicPr>
          <p:nvPr/>
        </p:nvPicPr>
        <p:blipFill>
          <a:blip r:embed="rId7"/>
          <a:stretch>
            <a:fillRect/>
          </a:stretch>
        </p:blipFill>
        <p:spPr>
          <a:xfrm flipH="1">
            <a:off x="5343916" y="4468380"/>
            <a:ext cx="371084" cy="182060"/>
          </a:xfrm>
          <a:prstGeom prst="rect">
            <a:avLst/>
          </a:prstGeom>
        </p:spPr>
      </p:pic>
      <p:pic>
        <p:nvPicPr>
          <p:cNvPr id="145" name="Picture 144"/>
          <p:cNvPicPr>
            <a:picLocks noChangeAspect="1"/>
          </p:cNvPicPr>
          <p:nvPr/>
        </p:nvPicPr>
        <p:blipFill>
          <a:blip r:embed="rId7"/>
          <a:stretch>
            <a:fillRect/>
          </a:stretch>
        </p:blipFill>
        <p:spPr>
          <a:xfrm flipH="1">
            <a:off x="5877316" y="4468380"/>
            <a:ext cx="371084" cy="182060"/>
          </a:xfrm>
          <a:prstGeom prst="rect">
            <a:avLst/>
          </a:prstGeom>
        </p:spPr>
      </p:pic>
      <p:pic>
        <p:nvPicPr>
          <p:cNvPr id="146" name="Picture 145"/>
          <p:cNvPicPr>
            <a:picLocks noChangeAspect="1"/>
          </p:cNvPicPr>
          <p:nvPr/>
        </p:nvPicPr>
        <p:blipFill>
          <a:blip r:embed="rId7"/>
          <a:stretch>
            <a:fillRect/>
          </a:stretch>
        </p:blipFill>
        <p:spPr>
          <a:xfrm flipH="1">
            <a:off x="6410716" y="4468380"/>
            <a:ext cx="371084" cy="182060"/>
          </a:xfrm>
          <a:prstGeom prst="rect">
            <a:avLst/>
          </a:prstGeom>
        </p:spPr>
      </p:pic>
      <p:pic>
        <p:nvPicPr>
          <p:cNvPr id="147" name="Picture 146"/>
          <p:cNvPicPr>
            <a:picLocks noChangeAspect="1"/>
          </p:cNvPicPr>
          <p:nvPr/>
        </p:nvPicPr>
        <p:blipFill>
          <a:blip r:embed="rId7"/>
          <a:stretch>
            <a:fillRect/>
          </a:stretch>
        </p:blipFill>
        <p:spPr>
          <a:xfrm flipH="1">
            <a:off x="6954032" y="4468380"/>
            <a:ext cx="371084" cy="182060"/>
          </a:xfrm>
          <a:prstGeom prst="rect">
            <a:avLst/>
          </a:prstGeom>
        </p:spPr>
      </p:pic>
      <p:pic>
        <p:nvPicPr>
          <p:cNvPr id="148" name="Picture 147"/>
          <p:cNvPicPr>
            <a:picLocks noChangeAspect="1"/>
          </p:cNvPicPr>
          <p:nvPr/>
        </p:nvPicPr>
        <p:blipFill>
          <a:blip r:embed="rId7"/>
          <a:stretch>
            <a:fillRect/>
          </a:stretch>
        </p:blipFill>
        <p:spPr>
          <a:xfrm flipH="1">
            <a:off x="7487432" y="4468380"/>
            <a:ext cx="371084" cy="182060"/>
          </a:xfrm>
          <a:prstGeom prst="rect">
            <a:avLst/>
          </a:prstGeom>
        </p:spPr>
      </p:pic>
      <p:pic>
        <p:nvPicPr>
          <p:cNvPr id="149" name="Picture 148"/>
          <p:cNvPicPr>
            <a:picLocks noChangeAspect="1"/>
          </p:cNvPicPr>
          <p:nvPr/>
        </p:nvPicPr>
        <p:blipFill>
          <a:blip r:embed="rId7"/>
          <a:stretch>
            <a:fillRect/>
          </a:stretch>
        </p:blipFill>
        <p:spPr>
          <a:xfrm flipH="1">
            <a:off x="8010916" y="4468380"/>
            <a:ext cx="371084" cy="182060"/>
          </a:xfrm>
          <a:prstGeom prst="rect">
            <a:avLst/>
          </a:prstGeom>
        </p:spPr>
      </p:pic>
      <p:pic>
        <p:nvPicPr>
          <p:cNvPr id="150" name="Picture 149"/>
          <p:cNvPicPr>
            <a:picLocks noChangeAspect="1"/>
          </p:cNvPicPr>
          <p:nvPr/>
        </p:nvPicPr>
        <p:blipFill>
          <a:blip r:embed="rId7"/>
          <a:stretch>
            <a:fillRect/>
          </a:stretch>
        </p:blipFill>
        <p:spPr>
          <a:xfrm flipH="1">
            <a:off x="8544316" y="4468380"/>
            <a:ext cx="371084" cy="182060"/>
          </a:xfrm>
          <a:prstGeom prst="rect">
            <a:avLst/>
          </a:prstGeom>
        </p:spPr>
      </p:pic>
      <p:sp>
        <p:nvSpPr>
          <p:cNvPr id="151" name="TextBox 150"/>
          <p:cNvSpPr txBox="1"/>
          <p:nvPr/>
        </p:nvSpPr>
        <p:spPr>
          <a:xfrm>
            <a:off x="1925506" y="4884964"/>
            <a:ext cx="1151534" cy="830997"/>
          </a:xfrm>
          <a:prstGeom prst="rect">
            <a:avLst/>
          </a:prstGeom>
          <a:noFill/>
        </p:spPr>
        <p:txBody>
          <a:bodyPr wrap="none" rtlCol="0">
            <a:spAutoFit/>
          </a:bodyPr>
          <a:lstStyle/>
          <a:p>
            <a:pPr algn="ctr"/>
            <a:r>
              <a:rPr lang="en-US" dirty="0">
                <a:solidFill>
                  <a:schemeClr val="tx1"/>
                </a:solidFill>
                <a:latin typeface="+mn-lt"/>
                <a:ea typeface="Chalkboard SE" charset="0"/>
                <a:cs typeface="Chalkboard SE" charset="0"/>
              </a:rPr>
              <a:t>DVH</a:t>
            </a:r>
            <a:r>
              <a:rPr lang="en-US" b="1" dirty="0">
                <a:solidFill>
                  <a:schemeClr val="tx1"/>
                </a:solidFill>
                <a:latin typeface="Chalkboard SE" charset="0"/>
                <a:ea typeface="Chalkboard SE" charset="0"/>
                <a:cs typeface="Chalkboard SE" charset="0"/>
              </a:rPr>
              <a:t> </a:t>
            </a:r>
          </a:p>
          <a:p>
            <a:pPr algn="ctr"/>
            <a:r>
              <a:rPr lang="en-US" b="1" dirty="0">
                <a:solidFill>
                  <a:schemeClr val="tx1"/>
                </a:solidFill>
                <a:latin typeface="Chalkboard SE" charset="0"/>
                <a:ea typeface="Chalkboard SE" charset="0"/>
                <a:cs typeface="Chalkboard SE" charset="0"/>
              </a:rPr>
              <a:t>Isolate</a:t>
            </a:r>
          </a:p>
        </p:txBody>
      </p:sp>
      <p:pic>
        <p:nvPicPr>
          <p:cNvPr id="178" name="Picture 177"/>
          <p:cNvPicPr>
            <a:picLocks noChangeAspect="1"/>
          </p:cNvPicPr>
          <p:nvPr/>
        </p:nvPicPr>
        <p:blipFill>
          <a:blip r:embed="rId8"/>
          <a:stretch>
            <a:fillRect/>
          </a:stretch>
        </p:blipFill>
        <p:spPr>
          <a:xfrm>
            <a:off x="3561002" y="4777645"/>
            <a:ext cx="1631080" cy="800235"/>
          </a:xfrm>
          <a:prstGeom prst="rect">
            <a:avLst/>
          </a:prstGeom>
        </p:spPr>
      </p:pic>
      <p:cxnSp>
        <p:nvCxnSpPr>
          <p:cNvPr id="180" name="Straight Connector 179"/>
          <p:cNvCxnSpPr>
            <a:stCxn id="142" idx="3"/>
          </p:cNvCxnSpPr>
          <p:nvPr/>
        </p:nvCxnSpPr>
        <p:spPr bwMode="auto">
          <a:xfrm flipH="1">
            <a:off x="3561002" y="4559410"/>
            <a:ext cx="629998" cy="43790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2" name="Straight Connector 181"/>
          <p:cNvCxnSpPr>
            <a:stCxn id="142" idx="1"/>
          </p:cNvCxnSpPr>
          <p:nvPr/>
        </p:nvCxnSpPr>
        <p:spPr bwMode="auto">
          <a:xfrm>
            <a:off x="4562084" y="4559410"/>
            <a:ext cx="660942" cy="43344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6" name="Straight Arrow Connector 185"/>
          <p:cNvCxnSpPr>
            <a:stCxn id="151" idx="3"/>
          </p:cNvCxnSpPr>
          <p:nvPr/>
        </p:nvCxnSpPr>
        <p:spPr bwMode="auto">
          <a:xfrm flipV="1">
            <a:off x="3077040" y="5124521"/>
            <a:ext cx="931080" cy="175942"/>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87" name="Picture 186"/>
          <p:cNvPicPr>
            <a:picLocks noChangeAspect="1"/>
          </p:cNvPicPr>
          <p:nvPr/>
        </p:nvPicPr>
        <p:blipFill>
          <a:blip r:embed="rId9"/>
          <a:stretch>
            <a:fillRect/>
          </a:stretch>
        </p:blipFill>
        <p:spPr>
          <a:xfrm flipH="1">
            <a:off x="4219848" y="5852402"/>
            <a:ext cx="156694" cy="622300"/>
          </a:xfrm>
          <a:prstGeom prst="rect">
            <a:avLst/>
          </a:prstGeom>
        </p:spPr>
      </p:pic>
      <p:sp>
        <p:nvSpPr>
          <p:cNvPr id="188" name="TextBox 187"/>
          <p:cNvSpPr txBox="1"/>
          <p:nvPr/>
        </p:nvSpPr>
        <p:spPr>
          <a:xfrm>
            <a:off x="2844555" y="6015335"/>
            <a:ext cx="1242135" cy="461665"/>
          </a:xfrm>
          <a:prstGeom prst="rect">
            <a:avLst/>
          </a:prstGeom>
          <a:noFill/>
        </p:spPr>
        <p:txBody>
          <a:bodyPr wrap="none" rtlCol="0">
            <a:spAutoFit/>
          </a:bodyPr>
          <a:lstStyle/>
          <a:p>
            <a:r>
              <a:rPr lang="en-US" b="1">
                <a:solidFill>
                  <a:schemeClr val="tx1"/>
                </a:solidFill>
                <a:latin typeface="Chalkboard SE" charset="0"/>
                <a:ea typeface="Chalkboard SE" charset="0"/>
                <a:cs typeface="Chalkboard SE" charset="0"/>
              </a:rPr>
              <a:t>Culture</a:t>
            </a:r>
            <a:endParaRPr lang="en-US" b="1" dirty="0">
              <a:solidFill>
                <a:schemeClr val="tx1"/>
              </a:solidFill>
              <a:latin typeface="Chalkboard SE" charset="0"/>
              <a:ea typeface="Chalkboard SE" charset="0"/>
              <a:cs typeface="Chalkboard SE" charset="0"/>
            </a:endParaRPr>
          </a:p>
        </p:txBody>
      </p:sp>
      <p:sp>
        <p:nvSpPr>
          <p:cNvPr id="189" name="TextBox 188"/>
          <p:cNvSpPr txBox="1"/>
          <p:nvPr/>
        </p:nvSpPr>
        <p:spPr>
          <a:xfrm>
            <a:off x="1526715" y="1295400"/>
            <a:ext cx="835485" cy="461665"/>
          </a:xfrm>
          <a:prstGeom prst="rect">
            <a:avLst/>
          </a:prstGeom>
          <a:noFill/>
        </p:spPr>
        <p:txBody>
          <a:bodyPr wrap="none" rtlCol="0">
            <a:spAutoFit/>
          </a:bodyPr>
          <a:lstStyle/>
          <a:p>
            <a:r>
              <a:rPr lang="en-US">
                <a:solidFill>
                  <a:schemeClr val="tx1"/>
                </a:solidFill>
              </a:rPr>
              <a:t>DVH</a:t>
            </a:r>
          </a:p>
        </p:txBody>
      </p:sp>
      <p:sp>
        <p:nvSpPr>
          <p:cNvPr id="190" name="TextBox 189"/>
          <p:cNvSpPr txBox="1"/>
          <p:nvPr/>
        </p:nvSpPr>
        <p:spPr>
          <a:xfrm>
            <a:off x="5486400" y="1367135"/>
            <a:ext cx="902811" cy="461665"/>
          </a:xfrm>
          <a:prstGeom prst="rect">
            <a:avLst/>
          </a:prstGeom>
          <a:noFill/>
        </p:spPr>
        <p:txBody>
          <a:bodyPr wrap="none" rtlCol="0">
            <a:spAutoFit/>
          </a:bodyPr>
          <a:lstStyle/>
          <a:p>
            <a:r>
              <a:rPr lang="en-US" dirty="0">
                <a:solidFill>
                  <a:schemeClr val="tx1"/>
                </a:solidFill>
              </a:rPr>
              <a:t>MMP</a:t>
            </a:r>
          </a:p>
        </p:txBody>
      </p:sp>
      <p:sp>
        <p:nvSpPr>
          <p:cNvPr id="191" name="TextBox 190"/>
          <p:cNvSpPr txBox="1"/>
          <p:nvPr/>
        </p:nvSpPr>
        <p:spPr>
          <a:xfrm>
            <a:off x="5924476" y="4876800"/>
            <a:ext cx="1151534" cy="830997"/>
          </a:xfrm>
          <a:prstGeom prst="rect">
            <a:avLst/>
          </a:prstGeom>
          <a:noFill/>
        </p:spPr>
        <p:txBody>
          <a:bodyPr wrap="none" rtlCol="0">
            <a:spAutoFit/>
          </a:bodyPr>
          <a:lstStyle/>
          <a:p>
            <a:pPr algn="ctr"/>
            <a:r>
              <a:rPr lang="en-US" dirty="0">
                <a:solidFill>
                  <a:schemeClr val="tx1"/>
                </a:solidFill>
                <a:latin typeface="+mn-lt"/>
                <a:ea typeface="Chalkboard SE" charset="0"/>
                <a:cs typeface="Chalkboard SE" charset="0"/>
              </a:rPr>
              <a:t>MMP </a:t>
            </a:r>
          </a:p>
          <a:p>
            <a:pPr algn="ctr"/>
            <a:r>
              <a:rPr lang="en-US" b="1" dirty="0">
                <a:solidFill>
                  <a:schemeClr val="tx1"/>
                </a:solidFill>
                <a:latin typeface="Chalkboard SE" charset="0"/>
                <a:ea typeface="Chalkboard SE" charset="0"/>
                <a:cs typeface="Chalkboard SE" charset="0"/>
              </a:rPr>
              <a:t>Isolate</a:t>
            </a:r>
          </a:p>
        </p:txBody>
      </p:sp>
      <p:cxnSp>
        <p:nvCxnSpPr>
          <p:cNvPr id="195" name="Straight Arrow Connector 194"/>
          <p:cNvCxnSpPr>
            <a:stCxn id="191" idx="1"/>
          </p:cNvCxnSpPr>
          <p:nvPr/>
        </p:nvCxnSpPr>
        <p:spPr bwMode="auto">
          <a:xfrm flipH="1" flipV="1">
            <a:off x="4810516" y="5228235"/>
            <a:ext cx="1113960" cy="64064"/>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7" name="Straight Arrow Connector 196"/>
          <p:cNvCxnSpPr>
            <a:stCxn id="151" idx="2"/>
            <a:endCxn id="187" idx="3"/>
          </p:cNvCxnSpPr>
          <p:nvPr/>
        </p:nvCxnSpPr>
        <p:spPr bwMode="auto">
          <a:xfrm>
            <a:off x="2501273" y="5715961"/>
            <a:ext cx="1718575" cy="447591"/>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0" name="Notched Right Arrow 199"/>
          <p:cNvSpPr/>
          <p:nvPr/>
        </p:nvSpPr>
        <p:spPr bwMode="auto">
          <a:xfrm>
            <a:off x="4648200" y="6246843"/>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5" name="Notched Right Arrow 204"/>
          <p:cNvSpPr/>
          <p:nvPr/>
        </p:nvSpPr>
        <p:spPr bwMode="auto">
          <a:xfrm>
            <a:off x="6918767" y="5168791"/>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1" name="Notched Right Arrow 210"/>
          <p:cNvSpPr/>
          <p:nvPr/>
        </p:nvSpPr>
        <p:spPr bwMode="auto">
          <a:xfrm rot="10800000">
            <a:off x="1493133" y="5158126"/>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0" name="TextBox 219"/>
          <p:cNvSpPr txBox="1"/>
          <p:nvPr/>
        </p:nvSpPr>
        <p:spPr>
          <a:xfrm>
            <a:off x="6781800" y="5637520"/>
            <a:ext cx="2231765" cy="461665"/>
          </a:xfrm>
          <a:prstGeom prst="rect">
            <a:avLst/>
          </a:prstGeom>
          <a:noFill/>
        </p:spPr>
        <p:txBody>
          <a:bodyPr wrap="none" rtlCol="0">
            <a:spAutoFit/>
          </a:bodyPr>
          <a:lstStyle/>
          <a:p>
            <a:r>
              <a:rPr lang="en-US" b="1" dirty="0">
                <a:solidFill>
                  <a:schemeClr val="tx1"/>
                </a:solidFill>
                <a:latin typeface="Chalkboard SE" charset="0"/>
                <a:ea typeface="Chalkboard SE" charset="0"/>
                <a:cs typeface="Chalkboard SE" charset="0"/>
              </a:rPr>
              <a:t>Mutation</a:t>
            </a:r>
            <a:r>
              <a:rPr lang="en-US" b="1" dirty="0">
                <a:solidFill>
                  <a:schemeClr val="tx1"/>
                </a:solidFill>
                <a:latin typeface="Courier New" charset="0"/>
                <a:ea typeface="Courier New" charset="0"/>
                <a:cs typeface="Courier New" charset="0"/>
              </a:rPr>
              <a:t> </a:t>
            </a:r>
            <a:r>
              <a:rPr lang="en-US" sz="2000" b="1" dirty="0">
                <a:solidFill>
                  <a:schemeClr val="tx1"/>
                </a:solidFill>
                <a:latin typeface="Courier New" charset="0"/>
                <a:ea typeface="Courier New" charset="0"/>
                <a:cs typeface="Courier New" charset="0"/>
              </a:rPr>
              <a:t>Data</a:t>
            </a:r>
          </a:p>
        </p:txBody>
      </p:sp>
      <p:grpSp>
        <p:nvGrpSpPr>
          <p:cNvPr id="232" name="Group 231"/>
          <p:cNvGrpSpPr/>
          <p:nvPr/>
        </p:nvGrpSpPr>
        <p:grpSpPr>
          <a:xfrm>
            <a:off x="4993262" y="5927363"/>
            <a:ext cx="1102738" cy="740410"/>
            <a:chOff x="5329706" y="5927363"/>
            <a:chExt cx="1102738" cy="740410"/>
          </a:xfrm>
        </p:grpSpPr>
        <p:pic>
          <p:nvPicPr>
            <p:cNvPr id="221" name="Picture 220"/>
            <p:cNvPicPr>
              <a:picLocks noChangeAspect="1"/>
            </p:cNvPicPr>
            <p:nvPr/>
          </p:nvPicPr>
          <p:blipFill>
            <a:blip r:embed="rId10"/>
            <a:stretch>
              <a:fillRect/>
            </a:stretch>
          </p:blipFill>
          <p:spPr>
            <a:xfrm>
              <a:off x="5329706" y="5927363"/>
              <a:ext cx="1102738" cy="740410"/>
            </a:xfrm>
            <a:prstGeom prst="rect">
              <a:avLst/>
            </a:prstGeom>
          </p:spPr>
        </p:pic>
        <p:pic>
          <p:nvPicPr>
            <p:cNvPr id="222" name="Picture 221"/>
            <p:cNvPicPr>
              <a:picLocks noChangeAspect="1"/>
            </p:cNvPicPr>
            <p:nvPr/>
          </p:nvPicPr>
          <p:blipFill>
            <a:blip r:embed="rId11"/>
            <a:stretch>
              <a:fillRect/>
            </a:stretch>
          </p:blipFill>
          <p:spPr>
            <a:xfrm>
              <a:off x="5621022" y="6162747"/>
              <a:ext cx="580389" cy="398348"/>
            </a:xfrm>
            <a:prstGeom prst="rect">
              <a:avLst/>
            </a:prstGeom>
          </p:spPr>
        </p:pic>
        <p:sp>
          <p:nvSpPr>
            <p:cNvPr id="231" name="TextBox 230"/>
            <p:cNvSpPr txBox="1"/>
            <p:nvPr/>
          </p:nvSpPr>
          <p:spPr>
            <a:xfrm>
              <a:off x="5720193" y="6037630"/>
              <a:ext cx="184731" cy="246221"/>
            </a:xfrm>
            <a:prstGeom prst="rect">
              <a:avLst/>
            </a:prstGeom>
            <a:noFill/>
          </p:spPr>
          <p:txBody>
            <a:bodyPr wrap="none" rtlCol="0">
              <a:spAutoFit/>
            </a:bodyPr>
            <a:lstStyle/>
            <a:p>
              <a:endParaRPr lang="en-US" sz="1000" dirty="0">
                <a:solidFill>
                  <a:schemeClr val="tx1"/>
                </a:solidFill>
              </a:endParaRPr>
            </a:p>
          </p:txBody>
        </p:sp>
      </p:grpSp>
      <p:cxnSp>
        <p:nvCxnSpPr>
          <p:cNvPr id="199" name="Straight Arrow Connector 198"/>
          <p:cNvCxnSpPr>
            <a:stCxn id="191" idx="2"/>
            <a:endCxn id="187" idx="1"/>
          </p:cNvCxnSpPr>
          <p:nvPr/>
        </p:nvCxnSpPr>
        <p:spPr bwMode="auto">
          <a:xfrm flipH="1">
            <a:off x="4376542" y="5707797"/>
            <a:ext cx="2123701" cy="455755"/>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3" name="TextBox 222"/>
          <p:cNvSpPr txBox="1"/>
          <p:nvPr/>
        </p:nvSpPr>
        <p:spPr>
          <a:xfrm>
            <a:off x="5867400" y="5943600"/>
            <a:ext cx="1107996" cy="707886"/>
          </a:xfrm>
          <a:prstGeom prst="rect">
            <a:avLst/>
          </a:prstGeom>
          <a:noFill/>
        </p:spPr>
        <p:txBody>
          <a:bodyPr wrap="none" rtlCol="0">
            <a:spAutoFit/>
          </a:bodyPr>
          <a:lstStyle/>
          <a:p>
            <a:r>
              <a:rPr lang="en-US" sz="2000" b="1" dirty="0">
                <a:solidFill>
                  <a:schemeClr val="tx1"/>
                </a:solidFill>
                <a:latin typeface="Courier New" charset="0"/>
                <a:ea typeface="Courier New" charset="0"/>
                <a:cs typeface="Courier New" charset="0"/>
              </a:rPr>
              <a:t>Growth</a:t>
            </a:r>
          </a:p>
          <a:p>
            <a:pPr algn="ctr"/>
            <a:r>
              <a:rPr lang="en-US" sz="2000" b="1" dirty="0">
                <a:solidFill>
                  <a:schemeClr val="tx1"/>
                </a:solidFill>
                <a:latin typeface="Courier New" charset="0"/>
                <a:ea typeface="Courier New" charset="0"/>
                <a:cs typeface="Courier New" charset="0"/>
              </a:rPr>
              <a:t>Data</a:t>
            </a:r>
          </a:p>
        </p:txBody>
      </p:sp>
      <p:sp>
        <p:nvSpPr>
          <p:cNvPr id="233" name="TextBox 232"/>
          <p:cNvSpPr txBox="1"/>
          <p:nvPr/>
        </p:nvSpPr>
        <p:spPr>
          <a:xfrm>
            <a:off x="304800" y="5562600"/>
            <a:ext cx="2231765" cy="461665"/>
          </a:xfrm>
          <a:prstGeom prst="rect">
            <a:avLst/>
          </a:prstGeom>
          <a:noFill/>
        </p:spPr>
        <p:txBody>
          <a:bodyPr wrap="none" rtlCol="0">
            <a:spAutoFit/>
          </a:bodyPr>
          <a:lstStyle/>
          <a:p>
            <a:r>
              <a:rPr lang="en-US" b="1" dirty="0">
                <a:solidFill>
                  <a:schemeClr val="tx1"/>
                </a:solidFill>
                <a:latin typeface="Chalkboard SE" charset="0"/>
                <a:ea typeface="Chalkboard SE" charset="0"/>
                <a:cs typeface="Chalkboard SE" charset="0"/>
              </a:rPr>
              <a:t>Mutation</a:t>
            </a:r>
            <a:r>
              <a:rPr lang="en-US" b="1" dirty="0">
                <a:solidFill>
                  <a:schemeClr val="tx1"/>
                </a:solidFill>
                <a:latin typeface="Courier New" charset="0"/>
                <a:ea typeface="Courier New" charset="0"/>
                <a:cs typeface="Courier New" charset="0"/>
              </a:rPr>
              <a:t> </a:t>
            </a:r>
            <a:r>
              <a:rPr lang="en-US" sz="2000" b="1" dirty="0">
                <a:solidFill>
                  <a:schemeClr val="tx1"/>
                </a:solidFill>
                <a:latin typeface="Courier New" charset="0"/>
                <a:ea typeface="Courier New" charset="0"/>
                <a:cs typeface="Courier New" charset="0"/>
              </a:rPr>
              <a:t>Data</a:t>
            </a:r>
          </a:p>
        </p:txBody>
      </p:sp>
      <p:grpSp>
        <p:nvGrpSpPr>
          <p:cNvPr id="237" name="Group 236"/>
          <p:cNvGrpSpPr/>
          <p:nvPr/>
        </p:nvGrpSpPr>
        <p:grpSpPr>
          <a:xfrm>
            <a:off x="381000" y="2438400"/>
            <a:ext cx="8458200" cy="891445"/>
            <a:chOff x="381000" y="2438400"/>
            <a:chExt cx="8458200" cy="891445"/>
          </a:xfrm>
        </p:grpSpPr>
        <p:pic>
          <p:nvPicPr>
            <p:cNvPr id="6" name="Picture 5"/>
            <p:cNvPicPr>
              <a:picLocks noChangeAspect="1"/>
            </p:cNvPicPr>
            <p:nvPr/>
          </p:nvPicPr>
          <p:blipFill>
            <a:blip r:embed="rId9"/>
            <a:stretch>
              <a:fillRect/>
            </a:stretch>
          </p:blipFill>
          <p:spPr>
            <a:xfrm flipH="1">
              <a:off x="457200" y="2573699"/>
              <a:ext cx="156694" cy="622300"/>
            </a:xfrm>
            <a:prstGeom prst="rect">
              <a:avLst/>
            </a:prstGeom>
          </p:spPr>
        </p:pic>
        <p:pic>
          <p:nvPicPr>
            <p:cNvPr id="7" name="Picture 6"/>
            <p:cNvPicPr>
              <a:picLocks noChangeAspect="1"/>
            </p:cNvPicPr>
            <p:nvPr/>
          </p:nvPicPr>
          <p:blipFill>
            <a:blip r:embed="rId9"/>
            <a:stretch>
              <a:fillRect/>
            </a:stretch>
          </p:blipFill>
          <p:spPr>
            <a:xfrm flipH="1">
              <a:off x="1143000" y="2563380"/>
              <a:ext cx="156694" cy="622300"/>
            </a:xfrm>
            <a:prstGeom prst="rect">
              <a:avLst/>
            </a:prstGeom>
          </p:spPr>
        </p:pic>
        <p:grpSp>
          <p:nvGrpSpPr>
            <p:cNvPr id="13" name="Group 12"/>
            <p:cNvGrpSpPr/>
            <p:nvPr/>
          </p:nvGrpSpPr>
          <p:grpSpPr>
            <a:xfrm>
              <a:off x="685800" y="2807153"/>
              <a:ext cx="396240" cy="91440"/>
              <a:chOff x="4495800" y="5410200"/>
              <a:chExt cx="396240" cy="91440"/>
            </a:xfrm>
          </p:grpSpPr>
          <p:sp>
            <p:nvSpPr>
              <p:cNvPr id="14" name="Oval 1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5" name="Oval 1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 name="Oval 1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65" name="Picture 64"/>
            <p:cNvPicPr>
              <a:picLocks noChangeAspect="1"/>
            </p:cNvPicPr>
            <p:nvPr/>
          </p:nvPicPr>
          <p:blipFill>
            <a:blip r:embed="rId9"/>
            <a:stretch>
              <a:fillRect/>
            </a:stretch>
          </p:blipFill>
          <p:spPr>
            <a:xfrm flipH="1">
              <a:off x="1519706" y="2573699"/>
              <a:ext cx="156694" cy="622300"/>
            </a:xfrm>
            <a:prstGeom prst="rect">
              <a:avLst/>
            </a:prstGeom>
          </p:spPr>
        </p:pic>
        <p:pic>
          <p:nvPicPr>
            <p:cNvPr id="66" name="Picture 65"/>
            <p:cNvPicPr>
              <a:picLocks noChangeAspect="1"/>
            </p:cNvPicPr>
            <p:nvPr/>
          </p:nvPicPr>
          <p:blipFill>
            <a:blip r:embed="rId9"/>
            <a:stretch>
              <a:fillRect/>
            </a:stretch>
          </p:blipFill>
          <p:spPr>
            <a:xfrm flipH="1">
              <a:off x="2205506" y="2563380"/>
              <a:ext cx="156694" cy="622300"/>
            </a:xfrm>
            <a:prstGeom prst="rect">
              <a:avLst/>
            </a:prstGeom>
          </p:spPr>
        </p:pic>
        <p:grpSp>
          <p:nvGrpSpPr>
            <p:cNvPr id="67" name="Group 66"/>
            <p:cNvGrpSpPr/>
            <p:nvPr/>
          </p:nvGrpSpPr>
          <p:grpSpPr>
            <a:xfrm>
              <a:off x="1748306" y="2807153"/>
              <a:ext cx="396240" cy="91440"/>
              <a:chOff x="4495800" y="5410200"/>
              <a:chExt cx="396240" cy="91440"/>
            </a:xfrm>
          </p:grpSpPr>
          <p:sp>
            <p:nvSpPr>
              <p:cNvPr id="68" name="Oval 67"/>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69" name="Oval 68"/>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0" name="Oval 69"/>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71" name="Picture 70"/>
            <p:cNvPicPr>
              <a:picLocks noChangeAspect="1"/>
            </p:cNvPicPr>
            <p:nvPr/>
          </p:nvPicPr>
          <p:blipFill>
            <a:blip r:embed="rId9"/>
            <a:stretch>
              <a:fillRect/>
            </a:stretch>
          </p:blipFill>
          <p:spPr>
            <a:xfrm flipH="1">
              <a:off x="2590800" y="2573699"/>
              <a:ext cx="156694" cy="622300"/>
            </a:xfrm>
            <a:prstGeom prst="rect">
              <a:avLst/>
            </a:prstGeom>
          </p:spPr>
        </p:pic>
        <p:pic>
          <p:nvPicPr>
            <p:cNvPr id="72" name="Picture 71"/>
            <p:cNvPicPr>
              <a:picLocks noChangeAspect="1"/>
            </p:cNvPicPr>
            <p:nvPr/>
          </p:nvPicPr>
          <p:blipFill>
            <a:blip r:embed="rId9"/>
            <a:stretch>
              <a:fillRect/>
            </a:stretch>
          </p:blipFill>
          <p:spPr>
            <a:xfrm flipH="1">
              <a:off x="3276600" y="2563380"/>
              <a:ext cx="156694" cy="622300"/>
            </a:xfrm>
            <a:prstGeom prst="rect">
              <a:avLst/>
            </a:prstGeom>
          </p:spPr>
        </p:pic>
        <p:grpSp>
          <p:nvGrpSpPr>
            <p:cNvPr id="73" name="Group 72"/>
            <p:cNvGrpSpPr/>
            <p:nvPr/>
          </p:nvGrpSpPr>
          <p:grpSpPr>
            <a:xfrm>
              <a:off x="2819400" y="2807153"/>
              <a:ext cx="396240" cy="91440"/>
              <a:chOff x="4495800" y="5410200"/>
              <a:chExt cx="396240" cy="91440"/>
            </a:xfrm>
          </p:grpSpPr>
          <p:sp>
            <p:nvSpPr>
              <p:cNvPr id="74" name="Oval 7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5" name="Oval 7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6" name="Oval 7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77" name="Picture 76"/>
            <p:cNvPicPr>
              <a:picLocks noChangeAspect="1"/>
            </p:cNvPicPr>
            <p:nvPr/>
          </p:nvPicPr>
          <p:blipFill>
            <a:blip r:embed="rId9"/>
            <a:stretch>
              <a:fillRect/>
            </a:stretch>
          </p:blipFill>
          <p:spPr>
            <a:xfrm flipH="1">
              <a:off x="3657600" y="2573699"/>
              <a:ext cx="156694" cy="622300"/>
            </a:xfrm>
            <a:prstGeom prst="rect">
              <a:avLst/>
            </a:prstGeom>
          </p:spPr>
        </p:pic>
        <p:pic>
          <p:nvPicPr>
            <p:cNvPr id="78" name="Picture 77"/>
            <p:cNvPicPr>
              <a:picLocks noChangeAspect="1"/>
            </p:cNvPicPr>
            <p:nvPr/>
          </p:nvPicPr>
          <p:blipFill>
            <a:blip r:embed="rId9"/>
            <a:stretch>
              <a:fillRect/>
            </a:stretch>
          </p:blipFill>
          <p:spPr>
            <a:xfrm flipH="1">
              <a:off x="4343400" y="2563380"/>
              <a:ext cx="156694" cy="622300"/>
            </a:xfrm>
            <a:prstGeom prst="rect">
              <a:avLst/>
            </a:prstGeom>
          </p:spPr>
        </p:pic>
        <p:grpSp>
          <p:nvGrpSpPr>
            <p:cNvPr id="79" name="Group 78"/>
            <p:cNvGrpSpPr/>
            <p:nvPr/>
          </p:nvGrpSpPr>
          <p:grpSpPr>
            <a:xfrm>
              <a:off x="3886200" y="2807153"/>
              <a:ext cx="396240" cy="91440"/>
              <a:chOff x="4495800" y="5410200"/>
              <a:chExt cx="396240" cy="91440"/>
            </a:xfrm>
          </p:grpSpPr>
          <p:sp>
            <p:nvSpPr>
              <p:cNvPr id="80" name="Oval 79"/>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1" name="Oval 80"/>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2" name="Oval 81"/>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83" name="Picture 82"/>
            <p:cNvPicPr>
              <a:picLocks noChangeAspect="1"/>
            </p:cNvPicPr>
            <p:nvPr/>
          </p:nvPicPr>
          <p:blipFill>
            <a:blip r:embed="rId9"/>
            <a:stretch>
              <a:fillRect/>
            </a:stretch>
          </p:blipFill>
          <p:spPr>
            <a:xfrm flipH="1">
              <a:off x="4720106" y="2573699"/>
              <a:ext cx="156694" cy="622300"/>
            </a:xfrm>
            <a:prstGeom prst="rect">
              <a:avLst/>
            </a:prstGeom>
          </p:spPr>
        </p:pic>
        <p:pic>
          <p:nvPicPr>
            <p:cNvPr id="84" name="Picture 83"/>
            <p:cNvPicPr>
              <a:picLocks noChangeAspect="1"/>
            </p:cNvPicPr>
            <p:nvPr/>
          </p:nvPicPr>
          <p:blipFill>
            <a:blip r:embed="rId9"/>
            <a:stretch>
              <a:fillRect/>
            </a:stretch>
          </p:blipFill>
          <p:spPr>
            <a:xfrm flipH="1">
              <a:off x="5405906" y="2563380"/>
              <a:ext cx="156694" cy="622300"/>
            </a:xfrm>
            <a:prstGeom prst="rect">
              <a:avLst/>
            </a:prstGeom>
          </p:spPr>
        </p:pic>
        <p:grpSp>
          <p:nvGrpSpPr>
            <p:cNvPr id="85" name="Group 84"/>
            <p:cNvGrpSpPr/>
            <p:nvPr/>
          </p:nvGrpSpPr>
          <p:grpSpPr>
            <a:xfrm>
              <a:off x="4948706" y="2807153"/>
              <a:ext cx="396240" cy="91440"/>
              <a:chOff x="4495800" y="5410200"/>
              <a:chExt cx="396240" cy="91440"/>
            </a:xfrm>
          </p:grpSpPr>
          <p:sp>
            <p:nvSpPr>
              <p:cNvPr id="86" name="Oval 85"/>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7" name="Oval 86"/>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8" name="Oval 87"/>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89" name="Picture 88"/>
            <p:cNvPicPr>
              <a:picLocks noChangeAspect="1"/>
            </p:cNvPicPr>
            <p:nvPr/>
          </p:nvPicPr>
          <p:blipFill>
            <a:blip r:embed="rId9"/>
            <a:stretch>
              <a:fillRect/>
            </a:stretch>
          </p:blipFill>
          <p:spPr>
            <a:xfrm flipH="1">
              <a:off x="5782612" y="2573699"/>
              <a:ext cx="156694" cy="622300"/>
            </a:xfrm>
            <a:prstGeom prst="rect">
              <a:avLst/>
            </a:prstGeom>
          </p:spPr>
        </p:pic>
        <p:pic>
          <p:nvPicPr>
            <p:cNvPr id="90" name="Picture 89"/>
            <p:cNvPicPr>
              <a:picLocks noChangeAspect="1"/>
            </p:cNvPicPr>
            <p:nvPr/>
          </p:nvPicPr>
          <p:blipFill>
            <a:blip r:embed="rId9"/>
            <a:stretch>
              <a:fillRect/>
            </a:stretch>
          </p:blipFill>
          <p:spPr>
            <a:xfrm flipH="1">
              <a:off x="6468412" y="2563380"/>
              <a:ext cx="156694" cy="622300"/>
            </a:xfrm>
            <a:prstGeom prst="rect">
              <a:avLst/>
            </a:prstGeom>
          </p:spPr>
        </p:pic>
        <p:grpSp>
          <p:nvGrpSpPr>
            <p:cNvPr id="91" name="Group 90"/>
            <p:cNvGrpSpPr/>
            <p:nvPr/>
          </p:nvGrpSpPr>
          <p:grpSpPr>
            <a:xfrm>
              <a:off x="6011212" y="2807153"/>
              <a:ext cx="396240" cy="91440"/>
              <a:chOff x="4495800" y="5410200"/>
              <a:chExt cx="396240" cy="91440"/>
            </a:xfrm>
          </p:grpSpPr>
          <p:sp>
            <p:nvSpPr>
              <p:cNvPr id="92" name="Oval 91"/>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3" name="Oval 92"/>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4" name="Oval 93"/>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95" name="Picture 94"/>
            <p:cNvPicPr>
              <a:picLocks noChangeAspect="1"/>
            </p:cNvPicPr>
            <p:nvPr/>
          </p:nvPicPr>
          <p:blipFill>
            <a:blip r:embed="rId9"/>
            <a:stretch>
              <a:fillRect/>
            </a:stretch>
          </p:blipFill>
          <p:spPr>
            <a:xfrm flipH="1">
              <a:off x="6853706" y="2573699"/>
              <a:ext cx="156694" cy="622300"/>
            </a:xfrm>
            <a:prstGeom prst="rect">
              <a:avLst/>
            </a:prstGeom>
          </p:spPr>
        </p:pic>
        <p:pic>
          <p:nvPicPr>
            <p:cNvPr id="96" name="Picture 95"/>
            <p:cNvPicPr>
              <a:picLocks noChangeAspect="1"/>
            </p:cNvPicPr>
            <p:nvPr/>
          </p:nvPicPr>
          <p:blipFill>
            <a:blip r:embed="rId9"/>
            <a:stretch>
              <a:fillRect/>
            </a:stretch>
          </p:blipFill>
          <p:spPr>
            <a:xfrm flipH="1">
              <a:off x="7539506" y="2563380"/>
              <a:ext cx="156694" cy="622300"/>
            </a:xfrm>
            <a:prstGeom prst="rect">
              <a:avLst/>
            </a:prstGeom>
          </p:spPr>
        </p:pic>
        <p:grpSp>
          <p:nvGrpSpPr>
            <p:cNvPr id="97" name="Group 96"/>
            <p:cNvGrpSpPr/>
            <p:nvPr/>
          </p:nvGrpSpPr>
          <p:grpSpPr>
            <a:xfrm>
              <a:off x="7082306" y="2807153"/>
              <a:ext cx="396240" cy="91440"/>
              <a:chOff x="4495800" y="5410200"/>
              <a:chExt cx="396240" cy="91440"/>
            </a:xfrm>
          </p:grpSpPr>
          <p:sp>
            <p:nvSpPr>
              <p:cNvPr id="98" name="Oval 97"/>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9" name="Oval 98"/>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0" name="Oval 99"/>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01" name="Picture 100"/>
            <p:cNvPicPr>
              <a:picLocks noChangeAspect="1"/>
            </p:cNvPicPr>
            <p:nvPr/>
          </p:nvPicPr>
          <p:blipFill>
            <a:blip r:embed="rId9"/>
            <a:stretch>
              <a:fillRect/>
            </a:stretch>
          </p:blipFill>
          <p:spPr>
            <a:xfrm flipH="1">
              <a:off x="7920506" y="2573699"/>
              <a:ext cx="156694" cy="622300"/>
            </a:xfrm>
            <a:prstGeom prst="rect">
              <a:avLst/>
            </a:prstGeom>
          </p:spPr>
        </p:pic>
        <p:pic>
          <p:nvPicPr>
            <p:cNvPr id="102" name="Picture 101"/>
            <p:cNvPicPr>
              <a:picLocks noChangeAspect="1"/>
            </p:cNvPicPr>
            <p:nvPr/>
          </p:nvPicPr>
          <p:blipFill>
            <a:blip r:embed="rId9"/>
            <a:stretch>
              <a:fillRect/>
            </a:stretch>
          </p:blipFill>
          <p:spPr>
            <a:xfrm flipH="1">
              <a:off x="8606306" y="2563380"/>
              <a:ext cx="156694" cy="622300"/>
            </a:xfrm>
            <a:prstGeom prst="rect">
              <a:avLst/>
            </a:prstGeom>
          </p:spPr>
        </p:pic>
        <p:grpSp>
          <p:nvGrpSpPr>
            <p:cNvPr id="103" name="Group 102"/>
            <p:cNvGrpSpPr/>
            <p:nvPr/>
          </p:nvGrpSpPr>
          <p:grpSpPr>
            <a:xfrm>
              <a:off x="8149106" y="2807153"/>
              <a:ext cx="396240" cy="91440"/>
              <a:chOff x="4495800" y="5410200"/>
              <a:chExt cx="396240" cy="91440"/>
            </a:xfrm>
          </p:grpSpPr>
          <p:sp>
            <p:nvSpPr>
              <p:cNvPr id="104" name="Oval 10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5" name="Oval 10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6" name="Oval 10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23" name="TextBox 122"/>
            <p:cNvSpPr txBox="1"/>
            <p:nvPr/>
          </p:nvSpPr>
          <p:spPr>
            <a:xfrm>
              <a:off x="685800" y="2868180"/>
              <a:ext cx="407484" cy="461665"/>
            </a:xfrm>
            <a:prstGeom prst="rect">
              <a:avLst/>
            </a:prstGeom>
            <a:noFill/>
          </p:spPr>
          <p:txBody>
            <a:bodyPr wrap="none" rtlCol="0">
              <a:spAutoFit/>
            </a:bodyPr>
            <a:lstStyle/>
            <a:p>
              <a:r>
                <a:rPr lang="en-US" dirty="0">
                  <a:solidFill>
                    <a:srgbClr val="0070C0"/>
                  </a:solidFill>
                </a:rPr>
                <a:t>H</a:t>
              </a:r>
            </a:p>
          </p:txBody>
        </p:sp>
        <p:sp>
          <p:nvSpPr>
            <p:cNvPr id="124" name="TextBox 123"/>
            <p:cNvSpPr txBox="1"/>
            <p:nvPr/>
          </p:nvSpPr>
          <p:spPr>
            <a:xfrm>
              <a:off x="1752600" y="2868180"/>
              <a:ext cx="407484" cy="461665"/>
            </a:xfrm>
            <a:prstGeom prst="rect">
              <a:avLst/>
            </a:prstGeom>
            <a:noFill/>
          </p:spPr>
          <p:txBody>
            <a:bodyPr wrap="none" rtlCol="0">
              <a:spAutoFit/>
            </a:bodyPr>
            <a:lstStyle/>
            <a:p>
              <a:r>
                <a:rPr lang="en-US" dirty="0">
                  <a:solidFill>
                    <a:srgbClr val="0070C0"/>
                  </a:solidFill>
                </a:rPr>
                <a:t>U</a:t>
              </a:r>
            </a:p>
          </p:txBody>
        </p:sp>
        <p:sp>
          <p:nvSpPr>
            <p:cNvPr id="125" name="TextBox 124"/>
            <p:cNvSpPr txBox="1"/>
            <p:nvPr/>
          </p:nvSpPr>
          <p:spPr>
            <a:xfrm>
              <a:off x="2819400" y="2868180"/>
              <a:ext cx="407484" cy="461665"/>
            </a:xfrm>
            <a:prstGeom prst="rect">
              <a:avLst/>
            </a:prstGeom>
            <a:noFill/>
          </p:spPr>
          <p:txBody>
            <a:bodyPr wrap="none" rtlCol="0">
              <a:spAutoFit/>
            </a:bodyPr>
            <a:lstStyle/>
            <a:p>
              <a:r>
                <a:rPr lang="en-US" dirty="0">
                  <a:solidFill>
                    <a:srgbClr val="0070C0"/>
                  </a:solidFill>
                </a:rPr>
                <a:t>H</a:t>
              </a:r>
            </a:p>
          </p:txBody>
        </p:sp>
        <p:sp>
          <p:nvSpPr>
            <p:cNvPr id="126" name="TextBox 125"/>
            <p:cNvSpPr txBox="1"/>
            <p:nvPr/>
          </p:nvSpPr>
          <p:spPr>
            <a:xfrm>
              <a:off x="3886200" y="2868180"/>
              <a:ext cx="407484" cy="461665"/>
            </a:xfrm>
            <a:prstGeom prst="rect">
              <a:avLst/>
            </a:prstGeom>
            <a:noFill/>
          </p:spPr>
          <p:txBody>
            <a:bodyPr wrap="none" rtlCol="0">
              <a:spAutoFit/>
            </a:bodyPr>
            <a:lstStyle/>
            <a:p>
              <a:r>
                <a:rPr lang="en-US" dirty="0">
                  <a:solidFill>
                    <a:srgbClr val="0070C0"/>
                  </a:solidFill>
                </a:rPr>
                <a:t>U</a:t>
              </a:r>
            </a:p>
          </p:txBody>
        </p:sp>
        <p:sp>
          <p:nvSpPr>
            <p:cNvPr id="127" name="TextBox 126"/>
            <p:cNvSpPr txBox="1"/>
            <p:nvPr/>
          </p:nvSpPr>
          <p:spPr>
            <a:xfrm>
              <a:off x="5002716" y="2868180"/>
              <a:ext cx="407484" cy="461665"/>
            </a:xfrm>
            <a:prstGeom prst="rect">
              <a:avLst/>
            </a:prstGeom>
            <a:noFill/>
          </p:spPr>
          <p:txBody>
            <a:bodyPr wrap="none" rtlCol="0">
              <a:spAutoFit/>
            </a:bodyPr>
            <a:lstStyle/>
            <a:p>
              <a:r>
                <a:rPr lang="en-US" dirty="0">
                  <a:solidFill>
                    <a:srgbClr val="0070C0"/>
                  </a:solidFill>
                </a:rPr>
                <a:t>H</a:t>
              </a:r>
            </a:p>
          </p:txBody>
        </p:sp>
        <p:sp>
          <p:nvSpPr>
            <p:cNvPr id="128" name="TextBox 127"/>
            <p:cNvSpPr txBox="1"/>
            <p:nvPr/>
          </p:nvSpPr>
          <p:spPr>
            <a:xfrm>
              <a:off x="6069516" y="2868180"/>
              <a:ext cx="407484" cy="461665"/>
            </a:xfrm>
            <a:prstGeom prst="rect">
              <a:avLst/>
            </a:prstGeom>
            <a:noFill/>
          </p:spPr>
          <p:txBody>
            <a:bodyPr wrap="none" rtlCol="0">
              <a:spAutoFit/>
            </a:bodyPr>
            <a:lstStyle/>
            <a:p>
              <a:r>
                <a:rPr lang="en-US" dirty="0">
                  <a:solidFill>
                    <a:srgbClr val="0070C0"/>
                  </a:solidFill>
                </a:rPr>
                <a:t>U</a:t>
              </a:r>
            </a:p>
          </p:txBody>
        </p:sp>
        <p:sp>
          <p:nvSpPr>
            <p:cNvPr id="129" name="TextBox 128"/>
            <p:cNvSpPr txBox="1"/>
            <p:nvPr/>
          </p:nvSpPr>
          <p:spPr>
            <a:xfrm>
              <a:off x="7136316" y="2868180"/>
              <a:ext cx="407484" cy="461665"/>
            </a:xfrm>
            <a:prstGeom prst="rect">
              <a:avLst/>
            </a:prstGeom>
            <a:noFill/>
          </p:spPr>
          <p:txBody>
            <a:bodyPr wrap="none" rtlCol="0">
              <a:spAutoFit/>
            </a:bodyPr>
            <a:lstStyle/>
            <a:p>
              <a:r>
                <a:rPr lang="en-US" dirty="0">
                  <a:solidFill>
                    <a:srgbClr val="0070C0"/>
                  </a:solidFill>
                </a:rPr>
                <a:t>H</a:t>
              </a:r>
            </a:p>
          </p:txBody>
        </p:sp>
        <p:sp>
          <p:nvSpPr>
            <p:cNvPr id="130" name="TextBox 129"/>
            <p:cNvSpPr txBox="1"/>
            <p:nvPr/>
          </p:nvSpPr>
          <p:spPr>
            <a:xfrm>
              <a:off x="8203116" y="2868180"/>
              <a:ext cx="407484" cy="461665"/>
            </a:xfrm>
            <a:prstGeom prst="rect">
              <a:avLst/>
            </a:prstGeom>
            <a:noFill/>
          </p:spPr>
          <p:txBody>
            <a:bodyPr wrap="none" rtlCol="0">
              <a:spAutoFit/>
            </a:bodyPr>
            <a:lstStyle/>
            <a:p>
              <a:r>
                <a:rPr lang="en-US" dirty="0">
                  <a:solidFill>
                    <a:srgbClr val="0070C0"/>
                  </a:solidFill>
                </a:rPr>
                <a:t>U</a:t>
              </a:r>
            </a:p>
          </p:txBody>
        </p:sp>
        <p:sp>
          <p:nvSpPr>
            <p:cNvPr id="236" name="Rectangle 235"/>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40" name="Down Arrow 239"/>
          <p:cNvSpPr/>
          <p:nvPr/>
        </p:nvSpPr>
        <p:spPr bwMode="auto">
          <a:xfrm>
            <a:off x="2590800" y="1967953"/>
            <a:ext cx="152400" cy="31804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1" name="Down Arrow 240"/>
          <p:cNvSpPr/>
          <p:nvPr/>
        </p:nvSpPr>
        <p:spPr bwMode="auto">
          <a:xfrm>
            <a:off x="2971800" y="1981200"/>
            <a:ext cx="152400" cy="318047"/>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2" name="Down Arrow 241"/>
          <p:cNvSpPr/>
          <p:nvPr/>
        </p:nvSpPr>
        <p:spPr bwMode="auto">
          <a:xfrm>
            <a:off x="5105400" y="1981200"/>
            <a:ext cx="152400" cy="31804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3" name="Down Arrow 242"/>
          <p:cNvSpPr/>
          <p:nvPr/>
        </p:nvSpPr>
        <p:spPr bwMode="auto">
          <a:xfrm>
            <a:off x="4724400" y="1994447"/>
            <a:ext cx="152400" cy="318047"/>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4" name="TextBox 243"/>
          <p:cNvSpPr txBox="1"/>
          <p:nvPr/>
        </p:nvSpPr>
        <p:spPr>
          <a:xfrm>
            <a:off x="3419120" y="1962090"/>
            <a:ext cx="1152880" cy="400110"/>
          </a:xfrm>
          <a:prstGeom prst="rect">
            <a:avLst/>
          </a:prstGeom>
          <a:pattFill prst="sphere">
            <a:fgClr>
              <a:srgbClr val="FFFFFF"/>
            </a:fgClr>
            <a:bgClr>
              <a:srgbClr val="00B0F0"/>
            </a:bgClr>
          </a:pattFill>
        </p:spPr>
        <p:txBody>
          <a:bodyPr wrap="none" rtlCol="0">
            <a:spAutoFit/>
          </a:bodyPr>
          <a:lstStyle/>
          <a:p>
            <a:r>
              <a:rPr lang="en-US" sz="2000" dirty="0">
                <a:solidFill>
                  <a:schemeClr val="tx1"/>
                </a:solidFill>
              </a:rPr>
              <a:t>resistant</a:t>
            </a:r>
          </a:p>
        </p:txBody>
      </p:sp>
      <p:sp>
        <p:nvSpPr>
          <p:cNvPr id="245" name="TextBox 244"/>
          <p:cNvSpPr txBox="1"/>
          <p:nvPr/>
        </p:nvSpPr>
        <p:spPr>
          <a:xfrm>
            <a:off x="533400" y="1885890"/>
            <a:ext cx="1579278" cy="400110"/>
          </a:xfrm>
          <a:prstGeom prst="rect">
            <a:avLst/>
          </a:prstGeom>
          <a:solidFill>
            <a:srgbClr val="00B0F0"/>
          </a:solidFill>
        </p:spPr>
        <p:txBody>
          <a:bodyPr wrap="none" rtlCol="0">
            <a:spAutoFit/>
          </a:bodyPr>
          <a:lstStyle/>
          <a:p>
            <a:r>
              <a:rPr lang="en-US" sz="2000" dirty="0">
                <a:solidFill>
                  <a:schemeClr val="tx1"/>
                </a:solidFill>
              </a:rPr>
              <a:t>not resistant</a:t>
            </a:r>
          </a:p>
        </p:txBody>
      </p:sp>
      <p:sp>
        <p:nvSpPr>
          <p:cNvPr id="246" name="TextBox 245"/>
          <p:cNvSpPr txBox="1"/>
          <p:nvPr/>
        </p:nvSpPr>
        <p:spPr>
          <a:xfrm>
            <a:off x="5693963" y="1905000"/>
            <a:ext cx="1579278" cy="400110"/>
          </a:xfrm>
          <a:prstGeom prst="rect">
            <a:avLst/>
          </a:prstGeom>
          <a:solidFill>
            <a:srgbClr val="00B0F0"/>
          </a:solidFill>
        </p:spPr>
        <p:txBody>
          <a:bodyPr wrap="none" rtlCol="0">
            <a:spAutoFit/>
          </a:bodyPr>
          <a:lstStyle/>
          <a:p>
            <a:r>
              <a:rPr lang="en-US" sz="2000" dirty="0">
                <a:solidFill>
                  <a:schemeClr val="tx1"/>
                </a:solidFill>
              </a:rPr>
              <a:t>not resistant</a:t>
            </a:r>
          </a:p>
        </p:txBody>
      </p:sp>
      <p:sp>
        <p:nvSpPr>
          <p:cNvPr id="247" name="TextBox 246"/>
          <p:cNvSpPr txBox="1"/>
          <p:nvPr/>
        </p:nvSpPr>
        <p:spPr>
          <a:xfrm>
            <a:off x="6205628" y="1428381"/>
            <a:ext cx="2938372" cy="369332"/>
          </a:xfrm>
          <a:prstGeom prst="rect">
            <a:avLst/>
          </a:prstGeom>
          <a:noFill/>
        </p:spPr>
        <p:txBody>
          <a:bodyPr wrap="square" rtlCol="0">
            <a:spAutoFit/>
          </a:bodyPr>
          <a:lstStyle/>
          <a:p>
            <a:r>
              <a:rPr lang="en-US" b="1" dirty="0">
                <a:solidFill>
                  <a:schemeClr val="tx1"/>
                </a:solidFill>
                <a:latin typeface="Chalkboard SE" charset="0"/>
                <a:ea typeface="Chalkboard SE" charset="0"/>
                <a:cs typeface="Chalkboard SE" charset="0"/>
              </a:rPr>
              <a:t>Line = {H,U} X {R,E,S,A</a:t>
            </a:r>
            <a:r>
              <a:rPr lang="en-US" dirty="0">
                <a:solidFill>
                  <a:schemeClr val="tx1"/>
                </a:solidFill>
                <a:latin typeface="Chalkboard SE" charset="0"/>
                <a:ea typeface="Chalkboard SE" charset="0"/>
                <a:cs typeface="Chalkboard SE" charset="0"/>
              </a:rPr>
              <a:t>}</a:t>
            </a:r>
          </a:p>
        </p:txBody>
      </p:sp>
      <p:sp>
        <p:nvSpPr>
          <p:cNvPr id="248" name="TextBox 247"/>
          <p:cNvSpPr txBox="1"/>
          <p:nvPr/>
        </p:nvSpPr>
        <p:spPr>
          <a:xfrm>
            <a:off x="6423346" y="1047690"/>
            <a:ext cx="2415854" cy="400110"/>
          </a:xfrm>
          <a:prstGeom prst="rect">
            <a:avLst/>
          </a:prstGeom>
          <a:noFill/>
        </p:spPr>
        <p:txBody>
          <a:bodyPr wrap="none" rtlCol="0">
            <a:spAutoFit/>
          </a:bodyPr>
          <a:lstStyle/>
          <a:p>
            <a:r>
              <a:rPr lang="en-US" sz="2000" dirty="0">
                <a:solidFill>
                  <a:schemeClr val="tx1"/>
                </a:solidFill>
                <a:latin typeface="+mn-lt"/>
                <a:ea typeface="Courier New" charset="0"/>
                <a:cs typeface="Courier New" charset="0"/>
              </a:rPr>
              <a:t>Resistance = {R,E,S,A}</a:t>
            </a:r>
          </a:p>
        </p:txBody>
      </p:sp>
      <p:sp>
        <p:nvSpPr>
          <p:cNvPr id="250" name="Oval 249"/>
          <p:cNvSpPr/>
          <p:nvPr/>
        </p:nvSpPr>
        <p:spPr bwMode="auto">
          <a:xfrm>
            <a:off x="2819401" y="6054214"/>
            <a:ext cx="1310640" cy="420488"/>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1" name="Oval 250"/>
          <p:cNvSpPr/>
          <p:nvPr/>
        </p:nvSpPr>
        <p:spPr bwMode="auto">
          <a:xfrm>
            <a:off x="6712720" y="5638800"/>
            <a:ext cx="1527826" cy="502812"/>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2" name="Oval 251"/>
          <p:cNvSpPr/>
          <p:nvPr/>
        </p:nvSpPr>
        <p:spPr bwMode="auto">
          <a:xfrm>
            <a:off x="211771" y="5562600"/>
            <a:ext cx="1527826" cy="502812"/>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3" name="Oval 252"/>
          <p:cNvSpPr/>
          <p:nvPr/>
        </p:nvSpPr>
        <p:spPr bwMode="auto">
          <a:xfrm>
            <a:off x="6167027" y="1439608"/>
            <a:ext cx="690973" cy="345093"/>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4" name="Oval 253"/>
          <p:cNvSpPr/>
          <p:nvPr/>
        </p:nvSpPr>
        <p:spPr bwMode="auto">
          <a:xfrm>
            <a:off x="1819177" y="5270047"/>
            <a:ext cx="1368343" cy="40476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5" name="Oval 254"/>
          <p:cNvSpPr/>
          <p:nvPr/>
        </p:nvSpPr>
        <p:spPr bwMode="auto">
          <a:xfrm>
            <a:off x="5784541" y="5270046"/>
            <a:ext cx="1368343" cy="40476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 name="Slide Number Placeholder 7"/>
          <p:cNvSpPr>
            <a:spLocks noGrp="1"/>
          </p:cNvSpPr>
          <p:nvPr>
            <p:ph type="sldNum" sz="quarter" idx="11"/>
          </p:nvPr>
        </p:nvSpPr>
        <p:spPr>
          <a:xfrm>
            <a:off x="7765280" y="6324600"/>
            <a:ext cx="388120" cy="365125"/>
          </a:xfrm>
        </p:spPr>
        <p:txBody>
          <a:bodyPr/>
          <a:lstStyle/>
          <a:p>
            <a:pPr>
              <a:defRPr/>
            </a:pPr>
            <a:fld id="{2E4304A7-0FB2-4094-BC1E-DB17183AD0C1}" type="slidenum">
              <a:rPr lang="en-US" altLang="x-none" smtClean="0"/>
              <a:pPr>
                <a:defRPr/>
              </a:pPr>
              <a:t>6</a:t>
            </a:fld>
            <a:endParaRPr lang="en-US" altLang="x-none" dirty="0"/>
          </a:p>
        </p:txBody>
      </p:sp>
      <p:pic>
        <p:nvPicPr>
          <p:cNvPr id="9" name="Picture 8"/>
          <p:cNvPicPr>
            <a:picLocks noChangeAspect="1"/>
          </p:cNvPicPr>
          <p:nvPr/>
        </p:nvPicPr>
        <p:blipFill>
          <a:blip r:embed="rId12"/>
          <a:stretch>
            <a:fillRect/>
          </a:stretch>
        </p:blipFill>
        <p:spPr>
          <a:xfrm>
            <a:off x="457200" y="3179182"/>
            <a:ext cx="8065956" cy="576716"/>
          </a:xfrm>
          <a:prstGeom prst="rect">
            <a:avLst/>
          </a:prstGeom>
        </p:spPr>
      </p:pic>
      <p:sp>
        <p:nvSpPr>
          <p:cNvPr id="135" name="TextBox 134"/>
          <p:cNvSpPr txBox="1"/>
          <p:nvPr/>
        </p:nvSpPr>
        <p:spPr>
          <a:xfrm>
            <a:off x="3688140" y="3669268"/>
            <a:ext cx="1569660" cy="369332"/>
          </a:xfrm>
          <a:prstGeom prst="rect">
            <a:avLst/>
          </a:prstGeom>
          <a:noFill/>
        </p:spPr>
        <p:txBody>
          <a:bodyPr wrap="none" rtlCol="0">
            <a:spAutoFit/>
          </a:bodyPr>
          <a:lstStyle/>
          <a:p>
            <a:r>
              <a:rPr lang="en-US" dirty="0">
                <a:solidFill>
                  <a:schemeClr val="tx1"/>
                </a:solidFill>
              </a:rPr>
              <a:t>Line Replicas</a:t>
            </a:r>
          </a:p>
        </p:txBody>
      </p:sp>
      <p:sp>
        <p:nvSpPr>
          <p:cNvPr id="10" name="Down Arrow 9"/>
          <p:cNvSpPr/>
          <p:nvPr/>
        </p:nvSpPr>
        <p:spPr>
          <a:xfrm>
            <a:off x="4267200" y="4038600"/>
            <a:ext cx="129789" cy="38139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343400" y="4050268"/>
            <a:ext cx="2031325" cy="369332"/>
          </a:xfrm>
          <a:prstGeom prst="rect">
            <a:avLst/>
          </a:prstGeom>
          <a:noFill/>
        </p:spPr>
        <p:txBody>
          <a:bodyPr wrap="none" rtlCol="0">
            <a:spAutoFit/>
          </a:bodyPr>
          <a:lstStyle/>
          <a:p>
            <a:r>
              <a:rPr lang="en-US" dirty="0"/>
              <a:t>1,000 generations</a:t>
            </a:r>
          </a:p>
        </p:txBody>
      </p:sp>
    </p:spTree>
    <p:extLst>
      <p:ext uri="{BB962C8B-B14F-4D97-AF65-F5344CB8AC3E}">
        <p14:creationId xmlns:p14="http://schemas.microsoft.com/office/powerpoint/2010/main" val="56380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9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2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5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5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5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5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51" grpId="0"/>
      <p:bldP spid="188" grpId="0"/>
      <p:bldP spid="191" grpId="0"/>
      <p:bldP spid="200" grpId="0" animBg="1"/>
      <p:bldP spid="205" grpId="0" animBg="1"/>
      <p:bldP spid="211" grpId="0" animBg="1"/>
      <p:bldP spid="220" grpId="0"/>
      <p:bldP spid="223" grpId="0"/>
      <p:bldP spid="233" grpId="0"/>
      <p:bldP spid="240" grpId="0" animBg="1"/>
      <p:bldP spid="241" grpId="0" animBg="1"/>
      <p:bldP spid="242" grpId="0" animBg="1"/>
      <p:bldP spid="243" grpId="0" animBg="1"/>
      <p:bldP spid="244" grpId="0" animBg="1"/>
      <p:bldP spid="245" grpId="0" animBg="1"/>
      <p:bldP spid="246" grpId="0" animBg="1"/>
      <p:bldP spid="247" grpId="0"/>
      <p:bldP spid="248" grpId="0"/>
      <p:bldP spid="250" grpId="0" animBg="1"/>
      <p:bldP spid="251" grpId="0" animBg="1"/>
      <p:bldP spid="252" grpId="0" animBg="1"/>
      <p:bldP spid="253" grpId="0" animBg="1"/>
      <p:bldP spid="254" grpId="0" animBg="1"/>
      <p:bldP spid="255" grpId="0" animBg="1"/>
      <p:bldP spid="135" grpId="0"/>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DC3BA-7BB1-BF45-8765-916C683DD08B}"/>
              </a:ext>
            </a:extLst>
          </p:cNvPr>
          <p:cNvSpPr>
            <a:spLocks noGrp="1"/>
          </p:cNvSpPr>
          <p:nvPr>
            <p:ph type="title"/>
          </p:nvPr>
        </p:nvSpPr>
        <p:spPr/>
        <p:txBody>
          <a:bodyPr/>
          <a:lstStyle/>
          <a:p>
            <a:r>
              <a:rPr lang="en-US" dirty="0"/>
              <a:t>Growth Rate and Yield</a:t>
            </a:r>
          </a:p>
        </p:txBody>
      </p:sp>
      <p:sp>
        <p:nvSpPr>
          <p:cNvPr id="4" name="Content Placeholder 3">
            <a:extLst>
              <a:ext uri="{FF2B5EF4-FFF2-40B4-BE49-F238E27FC236}">
                <a16:creationId xmlns:a16="http://schemas.microsoft.com/office/drawing/2014/main" id="{E3F88929-1389-FD45-80AE-FED36E62431F}"/>
              </a:ext>
            </a:extLst>
          </p:cNvPr>
          <p:cNvSpPr>
            <a:spLocks noGrp="1"/>
          </p:cNvSpPr>
          <p:nvPr>
            <p:ph idx="1"/>
          </p:nvPr>
        </p:nvSpPr>
        <p:spPr>
          <a:xfrm>
            <a:off x="457200" y="4876800"/>
            <a:ext cx="8229600" cy="1066800"/>
          </a:xfrm>
        </p:spPr>
        <p:txBody>
          <a:bodyPr/>
          <a:lstStyle/>
          <a:p>
            <a:r>
              <a:rPr lang="en-US" dirty="0"/>
              <a:t>Analysis to determine growth rates and yields</a:t>
            </a:r>
          </a:p>
        </p:txBody>
      </p:sp>
      <p:sp>
        <p:nvSpPr>
          <p:cNvPr id="3" name="Slide Number Placeholder 2">
            <a:extLst>
              <a:ext uri="{FF2B5EF4-FFF2-40B4-BE49-F238E27FC236}">
                <a16:creationId xmlns:a16="http://schemas.microsoft.com/office/drawing/2014/main" id="{BF4F512B-8A62-1648-A9F0-33439EC706C6}"/>
              </a:ext>
            </a:extLst>
          </p:cNvPr>
          <p:cNvSpPr>
            <a:spLocks noGrp="1"/>
          </p:cNvSpPr>
          <p:nvPr>
            <p:ph type="sldNum" sz="quarter" idx="11"/>
          </p:nvPr>
        </p:nvSpPr>
        <p:spPr/>
        <p:txBody>
          <a:bodyPr/>
          <a:lstStyle/>
          <a:p>
            <a:pPr>
              <a:defRPr/>
            </a:pPr>
            <a:fld id="{2E4304A7-0FB2-4094-BC1E-DB17183AD0C1}" type="slidenum">
              <a:rPr lang="en-US" altLang="x-none" smtClean="0"/>
              <a:pPr>
                <a:defRPr/>
              </a:pPr>
              <a:t>7</a:t>
            </a:fld>
            <a:endParaRPr lang="en-US" altLang="x-none"/>
          </a:p>
        </p:txBody>
      </p:sp>
      <p:pic>
        <p:nvPicPr>
          <p:cNvPr id="6" name="Picture 5" descr="A close up of a map&#13;&#10;&#13;&#10;Description automatically generated">
            <a:extLst>
              <a:ext uri="{FF2B5EF4-FFF2-40B4-BE49-F238E27FC236}">
                <a16:creationId xmlns:a16="http://schemas.microsoft.com/office/drawing/2014/main" id="{F61653F3-1A5A-F642-A3C7-10C57A54A0C1}"/>
              </a:ext>
            </a:extLst>
          </p:cNvPr>
          <p:cNvPicPr>
            <a:picLocks noChangeAspect="1"/>
          </p:cNvPicPr>
          <p:nvPr/>
        </p:nvPicPr>
        <p:blipFill>
          <a:blip r:embed="rId2"/>
          <a:stretch>
            <a:fillRect/>
          </a:stretch>
        </p:blipFill>
        <p:spPr>
          <a:xfrm>
            <a:off x="1142999" y="1100620"/>
            <a:ext cx="5729001" cy="3699980"/>
          </a:xfrm>
          <a:prstGeom prst="rect">
            <a:avLst/>
          </a:prstGeom>
        </p:spPr>
      </p:pic>
    </p:spTree>
    <p:extLst>
      <p:ext uri="{BB962C8B-B14F-4D97-AF65-F5344CB8AC3E}">
        <p14:creationId xmlns:p14="http://schemas.microsoft.com/office/powerpoint/2010/main" val="2154433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19" y="609600"/>
            <a:ext cx="8546581" cy="1570326"/>
          </a:xfrm>
          <a:prstGeom prst="rect">
            <a:avLst/>
          </a:prstGeom>
        </p:spPr>
      </p:pic>
      <p:sp>
        <p:nvSpPr>
          <p:cNvPr id="17" name="TextBox 16"/>
          <p:cNvSpPr txBox="1"/>
          <p:nvPr/>
        </p:nvSpPr>
        <p:spPr>
          <a:xfrm>
            <a:off x="2296633" y="609601"/>
            <a:ext cx="2666114"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mmp_mutations.xlsx</a:t>
            </a: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11"/>
          </p:nvPr>
        </p:nvSpPr>
        <p:spPr>
          <a:xfrm>
            <a:off x="6400800" y="6553201"/>
            <a:ext cx="1609725" cy="365125"/>
          </a:xfrm>
        </p:spPr>
        <p:txBody>
          <a:bodyPr/>
          <a:lstStyle/>
          <a:p>
            <a:pPr>
              <a:defRPr/>
            </a:pPr>
            <a:fld id="{3EF4E9CC-9D91-476E-91FD-5BEEC1642931}" type="slidenum">
              <a:rPr lang="en-US" altLang="x-none" smtClean="0"/>
              <a:pPr>
                <a:defRPr/>
              </a:pPr>
              <a:t>8</a:t>
            </a:fld>
            <a:endParaRPr lang="en-US" altLang="x-none"/>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96" y="1023804"/>
            <a:ext cx="8317981" cy="358634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224" y="1721431"/>
            <a:ext cx="2628362" cy="2928746"/>
          </a:xfrm>
          <a:prstGeom prst="rect">
            <a:avLst/>
          </a:prstGeom>
        </p:spPr>
      </p:pic>
      <p:sp>
        <p:nvSpPr>
          <p:cNvPr id="18" name="TextBox 17"/>
          <p:cNvSpPr txBox="1"/>
          <p:nvPr/>
        </p:nvSpPr>
        <p:spPr>
          <a:xfrm>
            <a:off x="2286000" y="1269892"/>
            <a:ext cx="2666114"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dvh_mutations.xlsx</a:t>
            </a:r>
            <a:endParaRPr lang="en-US" b="1" dirty="0">
              <a:latin typeface="Courier New" charset="0"/>
              <a:ea typeface="Courier New" charset="0"/>
              <a:cs typeface="Courier New" charset="0"/>
            </a:endParaRPr>
          </a:p>
        </p:txBody>
      </p:sp>
      <p:sp>
        <p:nvSpPr>
          <p:cNvPr id="20" name="Oval 19"/>
          <p:cNvSpPr/>
          <p:nvPr/>
        </p:nvSpPr>
        <p:spPr>
          <a:xfrm>
            <a:off x="6019800" y="1160985"/>
            <a:ext cx="1524000" cy="36933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Content Placeholder 9"/>
          <p:cNvPicPr>
            <a:picLocks noGrp="1" noChangeAspect="1"/>
          </p:cNvPicPr>
          <p:nvPr>
            <p:ph idx="4294967295"/>
          </p:nvPr>
        </p:nvPicPr>
        <p:blipFill>
          <a:blip r:embed="rId6">
            <a:extLst>
              <a:ext uri="{28A0092B-C50C-407E-A947-70E740481C1C}">
                <a14:useLocalDpi xmlns:a14="http://schemas.microsoft.com/office/drawing/2010/main" val="0"/>
              </a:ext>
            </a:extLst>
          </a:blip>
          <a:stretch>
            <a:fillRect/>
          </a:stretch>
        </p:blipFill>
        <p:spPr>
          <a:xfrm>
            <a:off x="2895600" y="1712604"/>
            <a:ext cx="2336800" cy="2946400"/>
          </a:xfrm>
          <a:prstGeom prst="rect">
            <a:avLst/>
          </a:prstGeom>
        </p:spPr>
      </p:pic>
      <p:sp>
        <p:nvSpPr>
          <p:cNvPr id="21" name="Oval 20"/>
          <p:cNvSpPr/>
          <p:nvPr/>
        </p:nvSpPr>
        <p:spPr>
          <a:xfrm>
            <a:off x="6158023" y="4050267"/>
            <a:ext cx="2757377" cy="36933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291733" y="4724401"/>
            <a:ext cx="6866637" cy="2067341"/>
            <a:chOff x="296162" y="4448813"/>
            <a:chExt cx="6866637" cy="2067341"/>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162" y="4448813"/>
              <a:ext cx="6866637" cy="1900514"/>
            </a:xfrm>
            <a:prstGeom prst="rect">
              <a:avLst/>
            </a:prstGeom>
          </p:spPr>
        </p:pic>
        <p:sp>
          <p:nvSpPr>
            <p:cNvPr id="24" name="Rectangle 23"/>
            <p:cNvSpPr/>
            <p:nvPr/>
          </p:nvSpPr>
          <p:spPr>
            <a:xfrm>
              <a:off x="4800599" y="4448813"/>
              <a:ext cx="2362199" cy="2067341"/>
            </a:xfrm>
            <a:prstGeom prst="rect">
              <a:avLst/>
            </a:prstGeom>
            <a:solidFill>
              <a:schemeClr val="bg1"/>
            </a:solid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Oval 21"/>
          <p:cNvSpPr/>
          <p:nvPr/>
        </p:nvSpPr>
        <p:spPr>
          <a:xfrm>
            <a:off x="168944" y="6151525"/>
            <a:ext cx="4925604" cy="51752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762000" y="5515322"/>
            <a:ext cx="2390398"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growth_data.xlsx</a:t>
            </a:r>
            <a:endParaRPr lang="en-US" b="1" dirty="0">
              <a:latin typeface="Courier New" charset="0"/>
              <a:ea typeface="Courier New" charset="0"/>
              <a:cs typeface="Courier New" charset="0"/>
            </a:endParaRPr>
          </a:p>
        </p:txBody>
      </p:sp>
      <p:sp>
        <p:nvSpPr>
          <p:cNvPr id="27" name="TextBox 26"/>
          <p:cNvSpPr txBox="1"/>
          <p:nvPr/>
        </p:nvSpPr>
        <p:spPr>
          <a:xfrm>
            <a:off x="838200" y="2840571"/>
            <a:ext cx="4320413"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names_colonal_isolates_mmp.txt</a:t>
            </a:r>
            <a:endParaRPr lang="en-US" b="1" dirty="0">
              <a:latin typeface="Courier New" charset="0"/>
              <a:ea typeface="Courier New" charset="0"/>
              <a:cs typeface="Courier New" charset="0"/>
            </a:endParaRPr>
          </a:p>
        </p:txBody>
      </p:sp>
      <p:sp>
        <p:nvSpPr>
          <p:cNvPr id="28" name="TextBox 27"/>
          <p:cNvSpPr txBox="1"/>
          <p:nvPr/>
        </p:nvSpPr>
        <p:spPr>
          <a:xfrm>
            <a:off x="4594987" y="2362201"/>
            <a:ext cx="4320413"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names_colonal_isolates_dvh.txt</a:t>
            </a:r>
            <a:endParaRPr lang="en-US" b="1" dirty="0">
              <a:latin typeface="Courier New" charset="0"/>
              <a:ea typeface="Courier New" charset="0"/>
              <a:cs typeface="Courier New" charset="0"/>
            </a:endParaRPr>
          </a:p>
        </p:txBody>
      </p:sp>
      <p:cxnSp>
        <p:nvCxnSpPr>
          <p:cNvPr id="30" name="Straight Arrow Connector 29"/>
          <p:cNvCxnSpPr>
            <a:stCxn id="20" idx="4"/>
          </p:cNvCxnSpPr>
          <p:nvPr/>
        </p:nvCxnSpPr>
        <p:spPr>
          <a:xfrm>
            <a:off x="6781800" y="1530319"/>
            <a:ext cx="838200" cy="251994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1" idx="4"/>
          </p:cNvCxnSpPr>
          <p:nvPr/>
        </p:nvCxnSpPr>
        <p:spPr>
          <a:xfrm flipH="1">
            <a:off x="2631746" y="4419601"/>
            <a:ext cx="4904966" cy="1731924"/>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58000" y="4957487"/>
            <a:ext cx="2004586" cy="1200329"/>
          </a:xfrm>
          <a:prstGeom prst="rect">
            <a:avLst/>
          </a:prstGeom>
          <a:solidFill>
            <a:schemeClr val="bg1">
              <a:lumMod val="95000"/>
            </a:schemeClr>
          </a:solidFill>
        </p:spPr>
        <p:txBody>
          <a:bodyPr wrap="square" rtlCol="0">
            <a:spAutoFit/>
          </a:bodyPr>
          <a:lstStyle/>
          <a:p>
            <a:r>
              <a:rPr lang="en-US" sz="2400" dirty="0">
                <a:solidFill>
                  <a:srgbClr val="FF0000"/>
                </a:solidFill>
              </a:rPr>
              <a:t>Complex</a:t>
            </a:r>
          </a:p>
          <a:p>
            <a:r>
              <a:rPr lang="en-US" sz="2400" dirty="0">
                <a:solidFill>
                  <a:srgbClr val="FF0000"/>
                </a:solidFill>
              </a:rPr>
              <a:t>Error prone</a:t>
            </a:r>
          </a:p>
          <a:p>
            <a:r>
              <a:rPr lang="en-US" sz="2400" dirty="0">
                <a:solidFill>
                  <a:srgbClr val="FF0000"/>
                </a:solidFill>
              </a:rPr>
              <a:t>Inflexible</a:t>
            </a:r>
          </a:p>
        </p:txBody>
      </p:sp>
      <p:sp>
        <p:nvSpPr>
          <p:cNvPr id="35" name="TextBox 34"/>
          <p:cNvSpPr txBox="1"/>
          <p:nvPr/>
        </p:nvSpPr>
        <p:spPr>
          <a:xfrm>
            <a:off x="3657600" y="101025"/>
            <a:ext cx="2029723" cy="584775"/>
          </a:xfrm>
          <a:prstGeom prst="rect">
            <a:avLst/>
          </a:prstGeom>
          <a:noFill/>
        </p:spPr>
        <p:txBody>
          <a:bodyPr wrap="none" rtlCol="0">
            <a:spAutoFit/>
          </a:bodyPr>
          <a:lstStyle/>
          <a:p>
            <a:r>
              <a:rPr lang="en-US" sz="3200" b="1"/>
              <a:t>Raw Data</a:t>
            </a:r>
          </a:p>
        </p:txBody>
      </p:sp>
    </p:spTree>
    <p:extLst>
      <p:ext uri="{BB962C8B-B14F-4D97-AF65-F5344CB8AC3E}">
        <p14:creationId xmlns:p14="http://schemas.microsoft.com/office/powerpoint/2010/main" val="4133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6" grpId="0" animBg="1"/>
      <p:bldP spid="27" grpId="0" animBg="1"/>
      <p:bldP spid="28"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0A213-A8CF-9C40-9586-CADA0BF1C8A5}"/>
              </a:ext>
            </a:extLst>
          </p:cNvPr>
          <p:cNvSpPr>
            <a:spLocks noGrp="1"/>
          </p:cNvSpPr>
          <p:nvPr>
            <p:ph type="title"/>
          </p:nvPr>
        </p:nvSpPr>
        <p:spPr>
          <a:xfrm>
            <a:off x="457200" y="381000"/>
            <a:ext cx="3810000" cy="669924"/>
          </a:xfrm>
        </p:spPr>
        <p:txBody>
          <a:bodyPr/>
          <a:lstStyle/>
          <a:p>
            <a:r>
              <a:rPr lang="en-US" dirty="0"/>
              <a:t>Challenges</a:t>
            </a:r>
          </a:p>
        </p:txBody>
      </p:sp>
      <p:sp>
        <p:nvSpPr>
          <p:cNvPr id="4" name="Content Placeholder 3">
            <a:extLst>
              <a:ext uri="{FF2B5EF4-FFF2-40B4-BE49-F238E27FC236}">
                <a16:creationId xmlns:a16="http://schemas.microsoft.com/office/drawing/2014/main" id="{B5A66F52-0B6A-B04B-939A-B31C0C3CA067}"/>
              </a:ext>
            </a:extLst>
          </p:cNvPr>
          <p:cNvSpPr>
            <a:spLocks noGrp="1"/>
          </p:cNvSpPr>
          <p:nvPr>
            <p:ph idx="1"/>
          </p:nvPr>
        </p:nvSpPr>
        <p:spPr/>
        <p:txBody>
          <a:bodyPr/>
          <a:lstStyle/>
          <a:p>
            <a:r>
              <a:rPr lang="en-US" dirty="0"/>
              <a:t>Difficult to navigate</a:t>
            </a:r>
          </a:p>
          <a:p>
            <a:r>
              <a:rPr lang="en-US" dirty="0"/>
              <a:t>Not easily extended?</a:t>
            </a:r>
          </a:p>
          <a:p>
            <a:pPr lvl="1"/>
            <a:r>
              <a:rPr lang="en-US" dirty="0"/>
              <a:t>Augment with gene descriptions?</a:t>
            </a:r>
          </a:p>
          <a:p>
            <a:r>
              <a:rPr lang="en-US" dirty="0"/>
              <a:t>Incomplete information</a:t>
            </a:r>
          </a:p>
          <a:p>
            <a:pPr lvl="1"/>
            <a:r>
              <a:rPr lang="en-US" dirty="0"/>
              <a:t> Implied transfer times and community</a:t>
            </a:r>
          </a:p>
        </p:txBody>
      </p:sp>
      <p:sp>
        <p:nvSpPr>
          <p:cNvPr id="2" name="Slide Number Placeholder 1">
            <a:extLst>
              <a:ext uri="{FF2B5EF4-FFF2-40B4-BE49-F238E27FC236}">
                <a16:creationId xmlns:a16="http://schemas.microsoft.com/office/drawing/2014/main" id="{4ACD802E-7F43-A547-9CE5-6FEB89C7DBD2}"/>
              </a:ext>
            </a:extLst>
          </p:cNvPr>
          <p:cNvSpPr>
            <a:spLocks noGrp="1"/>
          </p:cNvSpPr>
          <p:nvPr>
            <p:ph type="sldNum" sz="quarter" idx="11"/>
          </p:nvPr>
        </p:nvSpPr>
        <p:spPr/>
        <p:txBody>
          <a:bodyPr/>
          <a:lstStyle/>
          <a:p>
            <a:pPr>
              <a:defRPr/>
            </a:pPr>
            <a:fld id="{21F96DF4-0A1C-4FFD-A010-55DAD04D9A67}" type="slidenum">
              <a:rPr lang="en-US" altLang="x-none" smtClean="0"/>
              <a:pPr>
                <a:defRPr/>
              </a:pPr>
              <a:t>9</a:t>
            </a:fld>
            <a:endParaRPr lang="en-US" altLang="x-none"/>
          </a:p>
        </p:txBody>
      </p:sp>
      <p:pic>
        <p:nvPicPr>
          <p:cNvPr id="5" name="Picture 4" descr="A close up of a map&#13;&#10;&#13;&#10;Description automatically generated">
            <a:extLst>
              <a:ext uri="{FF2B5EF4-FFF2-40B4-BE49-F238E27FC236}">
                <a16:creationId xmlns:a16="http://schemas.microsoft.com/office/drawing/2014/main" id="{936DDDCA-B347-E947-B4EE-0ABC039BB8BF}"/>
              </a:ext>
            </a:extLst>
          </p:cNvPr>
          <p:cNvPicPr>
            <a:picLocks noChangeAspect="1"/>
          </p:cNvPicPr>
          <p:nvPr/>
        </p:nvPicPr>
        <p:blipFill>
          <a:blip r:embed="rId2"/>
          <a:stretch>
            <a:fillRect/>
          </a:stretch>
        </p:blipFill>
        <p:spPr>
          <a:xfrm>
            <a:off x="6553200" y="381000"/>
            <a:ext cx="2333336" cy="1638300"/>
          </a:xfrm>
          <a:prstGeom prst="rect">
            <a:avLst/>
          </a:prstGeom>
        </p:spPr>
      </p:pic>
    </p:spTree>
    <p:extLst>
      <p:ext uri="{BB962C8B-B14F-4D97-AF65-F5344CB8AC3E}">
        <p14:creationId xmlns:p14="http://schemas.microsoft.com/office/powerpoint/2010/main" val="24298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193058</TotalTime>
  <Words>1109</Words>
  <Application>Microsoft Macintosh PowerPoint</Application>
  <PresentationFormat>On-screen Show (4:3)</PresentationFormat>
  <Paragraphs>264</Paragraphs>
  <Slides>25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 Unicode MS</vt:lpstr>
      <vt:lpstr>ＭＳ Ｐゴシック</vt:lpstr>
      <vt:lpstr>Arial</vt:lpstr>
      <vt:lpstr>Calibri</vt:lpstr>
      <vt:lpstr>Chalkboard SE</vt:lpstr>
      <vt:lpstr>Courier New</vt:lpstr>
      <vt:lpstr>Times New Roman</vt:lpstr>
      <vt:lpstr>Office Theme</vt:lpstr>
      <vt:lpstr>BIOE 498 / BIOE 599: Computational Systems Biology for Medical Applications  CSE 599V: Advancing Biomedical Models  Lecture 14: Data Management for BioMedical Models  </vt:lpstr>
      <vt:lpstr>Biological Data</vt:lpstr>
      <vt:lpstr>Requirements &amp; Solutions</vt:lpstr>
      <vt:lpstr>Agenda</vt:lpstr>
      <vt:lpstr>Case Study – Co-evolution of  Desulfovibrio vulgaris Hildenborough (DVH) &amp; Methanococcus maripaludis (MMP)</vt:lpstr>
      <vt:lpstr>Experiments &amp; Data Collected</vt:lpstr>
      <vt:lpstr>Growth Rate and Yield</vt:lpstr>
      <vt:lpstr>PowerPoint Presentation</vt:lpstr>
      <vt:lpstr>Challenges</vt:lpstr>
      <vt:lpstr>Exposing Hidden Information What is an Isolate?</vt:lpstr>
      <vt:lpstr>Naming Isolates (Communities)</vt:lpstr>
      <vt:lpstr>What’s Missing in the Isolate Naming? HA2.152.03.02.D.CI, HA2.152.03.*.*.CI, HA2.152.03.*.*.CI   </vt:lpstr>
      <vt:lpstr>Data Modeling I: Core Concepts</vt:lpstr>
      <vt:lpstr>Data Modeling II: Attributes</vt:lpstr>
      <vt:lpstr>Data Modeling IIIa: Relationships</vt:lpstr>
      <vt:lpstr>Data Modeling IIIb: Relationships</vt:lpstr>
      <vt:lpstr>Data Modeling IIIc: Relationships</vt:lpstr>
      <vt:lpstr>Navigations for a Science Question</vt:lpstr>
      <vt:lpstr>Normalized vs. Unnormalized Tables</vt:lpstr>
      <vt:lpstr>Space vs. Query Simplicity</vt:lpstr>
      <vt:lpstr>Use of SQL DB</vt:lpstr>
      <vt:lpstr>SQL and Python</vt:lpstr>
      <vt:lpstr>In Class Exercise</vt:lpstr>
      <vt:lpstr>BACKUP</vt:lpstr>
      <vt:lpstr>Engineering Data Navigations</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JOSEPH L. HELLERSTEIN</cp:lastModifiedBy>
  <cp:revision>3081</cp:revision>
  <cp:lastPrinted>2018-10-31T03:33:32Z</cp:lastPrinted>
  <dcterms:created xsi:type="dcterms:W3CDTF">2008-11-04T22:35:39Z</dcterms:created>
  <dcterms:modified xsi:type="dcterms:W3CDTF">2018-11-13T19:28:16Z</dcterms:modified>
</cp:coreProperties>
</file>